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7FB42E05-DEC9-4126-B474-47B35F363E13}" v="30" dt="2021-07-12T20:25:12.855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4AE61-5510-461C-B240-05070983DAC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FA36A5-A132-4CB1-96F4-9E4C5287B958}">
      <dgm:prSet phldrT="[Text]"/>
      <dgm:spPr/>
      <dgm:t>
        <a:bodyPr/>
        <a:lstStyle/>
        <a:p>
          <a:r>
            <a:rPr lang="en-GB" dirty="0"/>
            <a:t>Request data from </a:t>
          </a:r>
          <a:r>
            <a:rPr lang="en-GB" dirty="0" err="1"/>
            <a:t>SapceX</a:t>
          </a:r>
          <a:r>
            <a:rPr lang="en-GB" dirty="0"/>
            <a:t> API</a:t>
          </a:r>
          <a:endParaRPr lang="en-US" dirty="0"/>
        </a:p>
      </dgm:t>
    </dgm:pt>
    <dgm:pt modelId="{2A1DAF8E-781C-43B1-94B9-8146BB97568C}" type="parTrans" cxnId="{9DE8FD43-AA7D-470A-9BA6-00B03789CB9F}">
      <dgm:prSet/>
      <dgm:spPr/>
      <dgm:t>
        <a:bodyPr/>
        <a:lstStyle/>
        <a:p>
          <a:endParaRPr lang="en-US"/>
        </a:p>
      </dgm:t>
    </dgm:pt>
    <dgm:pt modelId="{235CACC4-4A15-4E36-8951-1CBF56E5592F}" type="sibTrans" cxnId="{9DE8FD43-AA7D-470A-9BA6-00B03789CB9F}">
      <dgm:prSet/>
      <dgm:spPr/>
      <dgm:t>
        <a:bodyPr/>
        <a:lstStyle/>
        <a:p>
          <a:endParaRPr lang="en-US"/>
        </a:p>
      </dgm:t>
    </dgm:pt>
    <dgm:pt modelId="{92B12397-8851-405A-A40C-AF3506CB46DC}">
      <dgm:prSet phldrT="[Text]"/>
      <dgm:spPr/>
      <dgm:t>
        <a:bodyPr/>
        <a:lstStyle/>
        <a:p>
          <a:r>
            <a:rPr lang="en-GB" dirty="0"/>
            <a:t>Decode the response</a:t>
          </a:r>
          <a:endParaRPr lang="en-US" dirty="0"/>
        </a:p>
      </dgm:t>
    </dgm:pt>
    <dgm:pt modelId="{5577930E-E6BD-4C12-A3E9-319FF76DA861}" type="parTrans" cxnId="{0255DB62-1CE5-4B8F-AC2E-1230DFCDAA99}">
      <dgm:prSet/>
      <dgm:spPr/>
      <dgm:t>
        <a:bodyPr/>
        <a:lstStyle/>
        <a:p>
          <a:endParaRPr lang="en-US"/>
        </a:p>
      </dgm:t>
    </dgm:pt>
    <dgm:pt modelId="{9D0B9428-67BE-4CF6-8427-E369CF3AD304}" type="sibTrans" cxnId="{0255DB62-1CE5-4B8F-AC2E-1230DFCDAA99}">
      <dgm:prSet/>
      <dgm:spPr/>
      <dgm:t>
        <a:bodyPr/>
        <a:lstStyle/>
        <a:p>
          <a:endParaRPr lang="en-US"/>
        </a:p>
      </dgm:t>
    </dgm:pt>
    <dgm:pt modelId="{01841A4B-FAF1-4AB3-9F28-258EC5CCB2A6}">
      <dgm:prSet phldrT="[Text]"/>
      <dgm:spPr/>
      <dgm:t>
        <a:bodyPr/>
        <a:lstStyle/>
        <a:p>
          <a:r>
            <a:rPr lang="en-GB" dirty="0"/>
            <a:t>Filter the data </a:t>
          </a:r>
          <a:endParaRPr lang="en-US" dirty="0"/>
        </a:p>
      </dgm:t>
    </dgm:pt>
    <dgm:pt modelId="{05498D6E-443B-4AD0-833C-DB0930FB934E}" type="parTrans" cxnId="{7BEE3149-EC80-4170-9150-ED33AF7983E7}">
      <dgm:prSet/>
      <dgm:spPr/>
      <dgm:t>
        <a:bodyPr/>
        <a:lstStyle/>
        <a:p>
          <a:endParaRPr lang="en-US"/>
        </a:p>
      </dgm:t>
    </dgm:pt>
    <dgm:pt modelId="{9866AD9D-B767-4AEC-A873-24957840EC52}" type="sibTrans" cxnId="{7BEE3149-EC80-4170-9150-ED33AF7983E7}">
      <dgm:prSet/>
      <dgm:spPr/>
      <dgm:t>
        <a:bodyPr/>
        <a:lstStyle/>
        <a:p>
          <a:endParaRPr lang="en-US"/>
        </a:p>
      </dgm:t>
    </dgm:pt>
    <dgm:pt modelId="{44BEDD7B-C9EA-4F9D-8825-5EB59ED73B7F}">
      <dgm:prSet phldrT="[Text]"/>
      <dgm:spPr/>
      <dgm:t>
        <a:bodyPr/>
        <a:lstStyle/>
        <a:p>
          <a:r>
            <a:rPr lang="en-GB" dirty="0"/>
            <a:t>Deal with missing values</a:t>
          </a:r>
          <a:endParaRPr lang="en-US" dirty="0"/>
        </a:p>
      </dgm:t>
    </dgm:pt>
    <dgm:pt modelId="{44139A31-D7CC-4B16-BF66-4227EA051203}" type="parTrans" cxnId="{B38C15D1-C997-4594-830C-E034737469FB}">
      <dgm:prSet/>
      <dgm:spPr/>
      <dgm:t>
        <a:bodyPr/>
        <a:lstStyle/>
        <a:p>
          <a:endParaRPr lang="en-US"/>
        </a:p>
      </dgm:t>
    </dgm:pt>
    <dgm:pt modelId="{BBF16F8A-6407-4F2E-8335-2A6FB4175C07}" type="sibTrans" cxnId="{B38C15D1-C997-4594-830C-E034737469FB}">
      <dgm:prSet/>
      <dgm:spPr/>
      <dgm:t>
        <a:bodyPr/>
        <a:lstStyle/>
        <a:p>
          <a:endParaRPr lang="en-US"/>
        </a:p>
      </dgm:t>
    </dgm:pt>
    <dgm:pt modelId="{8618382A-4490-4D81-9FBE-188EB6EC1F36}" type="pres">
      <dgm:prSet presAssocID="{CCB4AE61-5510-461C-B240-05070983DAC8}" presName="outerComposite" presStyleCnt="0">
        <dgm:presLayoutVars>
          <dgm:chMax val="5"/>
          <dgm:dir/>
          <dgm:resizeHandles val="exact"/>
        </dgm:presLayoutVars>
      </dgm:prSet>
      <dgm:spPr/>
    </dgm:pt>
    <dgm:pt modelId="{0E2339C1-7B40-460E-A39C-40087F61A478}" type="pres">
      <dgm:prSet presAssocID="{CCB4AE61-5510-461C-B240-05070983DAC8}" presName="dummyMaxCanvas" presStyleCnt="0">
        <dgm:presLayoutVars/>
      </dgm:prSet>
      <dgm:spPr/>
    </dgm:pt>
    <dgm:pt modelId="{C5D8AC93-7D17-4529-8050-027F4D388E00}" type="pres">
      <dgm:prSet presAssocID="{CCB4AE61-5510-461C-B240-05070983DAC8}" presName="FourNodes_1" presStyleLbl="node1" presStyleIdx="0" presStyleCnt="4" custLinFactNeighborX="-50000" custLinFactNeighborY="-3998">
        <dgm:presLayoutVars>
          <dgm:bulletEnabled val="1"/>
        </dgm:presLayoutVars>
      </dgm:prSet>
      <dgm:spPr/>
    </dgm:pt>
    <dgm:pt modelId="{2E1A96AD-C062-4942-9B20-05552E6F67C4}" type="pres">
      <dgm:prSet presAssocID="{CCB4AE61-5510-461C-B240-05070983DAC8}" presName="FourNodes_2" presStyleLbl="node1" presStyleIdx="1" presStyleCnt="4">
        <dgm:presLayoutVars>
          <dgm:bulletEnabled val="1"/>
        </dgm:presLayoutVars>
      </dgm:prSet>
      <dgm:spPr/>
    </dgm:pt>
    <dgm:pt modelId="{EAE37B18-8232-41D0-B169-2A093C2D184C}" type="pres">
      <dgm:prSet presAssocID="{CCB4AE61-5510-461C-B240-05070983DAC8}" presName="FourNodes_3" presStyleLbl="node1" presStyleIdx="2" presStyleCnt="4">
        <dgm:presLayoutVars>
          <dgm:bulletEnabled val="1"/>
        </dgm:presLayoutVars>
      </dgm:prSet>
      <dgm:spPr/>
    </dgm:pt>
    <dgm:pt modelId="{C3D6AB7A-721B-4FD5-B7E6-32ACB90C58FE}" type="pres">
      <dgm:prSet presAssocID="{CCB4AE61-5510-461C-B240-05070983DAC8}" presName="FourNodes_4" presStyleLbl="node1" presStyleIdx="3" presStyleCnt="4">
        <dgm:presLayoutVars>
          <dgm:bulletEnabled val="1"/>
        </dgm:presLayoutVars>
      </dgm:prSet>
      <dgm:spPr/>
    </dgm:pt>
    <dgm:pt modelId="{DC2F24BA-8B9C-4C54-8C4E-0102E40141D3}" type="pres">
      <dgm:prSet presAssocID="{CCB4AE61-5510-461C-B240-05070983DAC8}" presName="FourConn_1-2" presStyleLbl="fgAccFollowNode1" presStyleIdx="0" presStyleCnt="3">
        <dgm:presLayoutVars>
          <dgm:bulletEnabled val="1"/>
        </dgm:presLayoutVars>
      </dgm:prSet>
      <dgm:spPr/>
    </dgm:pt>
    <dgm:pt modelId="{06C9A28C-5B63-4EEF-9FBB-50A71A4A3086}" type="pres">
      <dgm:prSet presAssocID="{CCB4AE61-5510-461C-B240-05070983DAC8}" presName="FourConn_2-3" presStyleLbl="fgAccFollowNode1" presStyleIdx="1" presStyleCnt="3">
        <dgm:presLayoutVars>
          <dgm:bulletEnabled val="1"/>
        </dgm:presLayoutVars>
      </dgm:prSet>
      <dgm:spPr/>
    </dgm:pt>
    <dgm:pt modelId="{383FA4E7-6446-40CB-B0BA-4302FD602F75}" type="pres">
      <dgm:prSet presAssocID="{CCB4AE61-5510-461C-B240-05070983DAC8}" presName="FourConn_3-4" presStyleLbl="fgAccFollowNode1" presStyleIdx="2" presStyleCnt="3">
        <dgm:presLayoutVars>
          <dgm:bulletEnabled val="1"/>
        </dgm:presLayoutVars>
      </dgm:prSet>
      <dgm:spPr/>
    </dgm:pt>
    <dgm:pt modelId="{F5AB655A-8CC3-40A5-9F6A-EC7B93C38C11}" type="pres">
      <dgm:prSet presAssocID="{CCB4AE61-5510-461C-B240-05070983DAC8}" presName="FourNodes_1_text" presStyleLbl="node1" presStyleIdx="3" presStyleCnt="4">
        <dgm:presLayoutVars>
          <dgm:bulletEnabled val="1"/>
        </dgm:presLayoutVars>
      </dgm:prSet>
      <dgm:spPr/>
    </dgm:pt>
    <dgm:pt modelId="{096133F7-A7FD-4ACF-B54C-DFDD2D253579}" type="pres">
      <dgm:prSet presAssocID="{CCB4AE61-5510-461C-B240-05070983DAC8}" presName="FourNodes_2_text" presStyleLbl="node1" presStyleIdx="3" presStyleCnt="4">
        <dgm:presLayoutVars>
          <dgm:bulletEnabled val="1"/>
        </dgm:presLayoutVars>
      </dgm:prSet>
      <dgm:spPr/>
    </dgm:pt>
    <dgm:pt modelId="{21F37095-C369-4B9B-B51B-2A72263D7A3F}" type="pres">
      <dgm:prSet presAssocID="{CCB4AE61-5510-461C-B240-05070983DAC8}" presName="FourNodes_3_text" presStyleLbl="node1" presStyleIdx="3" presStyleCnt="4">
        <dgm:presLayoutVars>
          <dgm:bulletEnabled val="1"/>
        </dgm:presLayoutVars>
      </dgm:prSet>
      <dgm:spPr/>
    </dgm:pt>
    <dgm:pt modelId="{30642F58-5BEC-42F7-B4EE-F32FAF1FC5AA}" type="pres">
      <dgm:prSet presAssocID="{CCB4AE61-5510-461C-B240-05070983DAC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B774E18-A3F5-4346-A039-1C9B7DFDAE1A}" type="presOf" srcId="{40FA36A5-A132-4CB1-96F4-9E4C5287B958}" destId="{F5AB655A-8CC3-40A5-9F6A-EC7B93C38C11}" srcOrd="1" destOrd="0" presId="urn:microsoft.com/office/officeart/2005/8/layout/vProcess5"/>
    <dgm:cxn modelId="{0A1F8819-FBCF-40F6-97DE-F86C441DA754}" type="presOf" srcId="{CCB4AE61-5510-461C-B240-05070983DAC8}" destId="{8618382A-4490-4D81-9FBE-188EB6EC1F36}" srcOrd="0" destOrd="0" presId="urn:microsoft.com/office/officeart/2005/8/layout/vProcess5"/>
    <dgm:cxn modelId="{409AD31F-214D-40F5-BECA-2ABE8D53F658}" type="presOf" srcId="{9D0B9428-67BE-4CF6-8427-E369CF3AD304}" destId="{06C9A28C-5B63-4EEF-9FBB-50A71A4A3086}" srcOrd="0" destOrd="0" presId="urn:microsoft.com/office/officeart/2005/8/layout/vProcess5"/>
    <dgm:cxn modelId="{C23E4A23-9C5A-4A6F-AA4F-F27AE1DED407}" type="presOf" srcId="{92B12397-8851-405A-A40C-AF3506CB46DC}" destId="{2E1A96AD-C062-4942-9B20-05552E6F67C4}" srcOrd="0" destOrd="0" presId="urn:microsoft.com/office/officeart/2005/8/layout/vProcess5"/>
    <dgm:cxn modelId="{0255DB62-1CE5-4B8F-AC2E-1230DFCDAA99}" srcId="{CCB4AE61-5510-461C-B240-05070983DAC8}" destId="{92B12397-8851-405A-A40C-AF3506CB46DC}" srcOrd="1" destOrd="0" parTransId="{5577930E-E6BD-4C12-A3E9-319FF76DA861}" sibTransId="{9D0B9428-67BE-4CF6-8427-E369CF3AD304}"/>
    <dgm:cxn modelId="{9DE8FD43-AA7D-470A-9BA6-00B03789CB9F}" srcId="{CCB4AE61-5510-461C-B240-05070983DAC8}" destId="{40FA36A5-A132-4CB1-96F4-9E4C5287B958}" srcOrd="0" destOrd="0" parTransId="{2A1DAF8E-781C-43B1-94B9-8146BB97568C}" sibTransId="{235CACC4-4A15-4E36-8951-1CBF56E5592F}"/>
    <dgm:cxn modelId="{87925046-08CB-4F96-9A10-6A04F63D87E8}" type="presOf" srcId="{40FA36A5-A132-4CB1-96F4-9E4C5287B958}" destId="{C5D8AC93-7D17-4529-8050-027F4D388E00}" srcOrd="0" destOrd="0" presId="urn:microsoft.com/office/officeart/2005/8/layout/vProcess5"/>
    <dgm:cxn modelId="{7BEE3149-EC80-4170-9150-ED33AF7983E7}" srcId="{CCB4AE61-5510-461C-B240-05070983DAC8}" destId="{01841A4B-FAF1-4AB3-9F28-258EC5CCB2A6}" srcOrd="2" destOrd="0" parTransId="{05498D6E-443B-4AD0-833C-DB0930FB934E}" sibTransId="{9866AD9D-B767-4AEC-A873-24957840EC52}"/>
    <dgm:cxn modelId="{59FC0D7E-36CB-4A0A-8885-F690322C7BFD}" type="presOf" srcId="{44BEDD7B-C9EA-4F9D-8825-5EB59ED73B7F}" destId="{C3D6AB7A-721B-4FD5-B7E6-32ACB90C58FE}" srcOrd="0" destOrd="0" presId="urn:microsoft.com/office/officeart/2005/8/layout/vProcess5"/>
    <dgm:cxn modelId="{314E5B85-9AB7-48F0-98F2-5E3FD71DEF81}" type="presOf" srcId="{92B12397-8851-405A-A40C-AF3506CB46DC}" destId="{096133F7-A7FD-4ACF-B54C-DFDD2D253579}" srcOrd="1" destOrd="0" presId="urn:microsoft.com/office/officeart/2005/8/layout/vProcess5"/>
    <dgm:cxn modelId="{F77B9C97-2472-49E8-8C22-1AE05EC19ADF}" type="presOf" srcId="{44BEDD7B-C9EA-4F9D-8825-5EB59ED73B7F}" destId="{30642F58-5BEC-42F7-B4EE-F32FAF1FC5AA}" srcOrd="1" destOrd="0" presId="urn:microsoft.com/office/officeart/2005/8/layout/vProcess5"/>
    <dgm:cxn modelId="{CAF3929E-0F91-4E98-B5EC-8AB560DE7398}" type="presOf" srcId="{01841A4B-FAF1-4AB3-9F28-258EC5CCB2A6}" destId="{EAE37B18-8232-41D0-B169-2A093C2D184C}" srcOrd="0" destOrd="0" presId="urn:microsoft.com/office/officeart/2005/8/layout/vProcess5"/>
    <dgm:cxn modelId="{FF487AAD-EA84-43FF-8B15-DDF5EFAD37A0}" type="presOf" srcId="{01841A4B-FAF1-4AB3-9F28-258EC5CCB2A6}" destId="{21F37095-C369-4B9B-B51B-2A72263D7A3F}" srcOrd="1" destOrd="0" presId="urn:microsoft.com/office/officeart/2005/8/layout/vProcess5"/>
    <dgm:cxn modelId="{58C4A3B4-5A8B-4C48-BEC0-B0807065692D}" type="presOf" srcId="{9866AD9D-B767-4AEC-A873-24957840EC52}" destId="{383FA4E7-6446-40CB-B0BA-4302FD602F75}" srcOrd="0" destOrd="0" presId="urn:microsoft.com/office/officeart/2005/8/layout/vProcess5"/>
    <dgm:cxn modelId="{64A3E2C5-5C2E-40E0-A2BF-AC0C67F27C06}" type="presOf" srcId="{235CACC4-4A15-4E36-8951-1CBF56E5592F}" destId="{DC2F24BA-8B9C-4C54-8C4E-0102E40141D3}" srcOrd="0" destOrd="0" presId="urn:microsoft.com/office/officeart/2005/8/layout/vProcess5"/>
    <dgm:cxn modelId="{B38C15D1-C997-4594-830C-E034737469FB}" srcId="{CCB4AE61-5510-461C-B240-05070983DAC8}" destId="{44BEDD7B-C9EA-4F9D-8825-5EB59ED73B7F}" srcOrd="3" destOrd="0" parTransId="{44139A31-D7CC-4B16-BF66-4227EA051203}" sibTransId="{BBF16F8A-6407-4F2E-8335-2A6FB4175C07}"/>
    <dgm:cxn modelId="{15AB32E0-EF73-468C-B58E-2757D7B2E5FD}" type="presParOf" srcId="{8618382A-4490-4D81-9FBE-188EB6EC1F36}" destId="{0E2339C1-7B40-460E-A39C-40087F61A478}" srcOrd="0" destOrd="0" presId="urn:microsoft.com/office/officeart/2005/8/layout/vProcess5"/>
    <dgm:cxn modelId="{99036899-5A87-481C-9C6E-13B72623672D}" type="presParOf" srcId="{8618382A-4490-4D81-9FBE-188EB6EC1F36}" destId="{C5D8AC93-7D17-4529-8050-027F4D388E00}" srcOrd="1" destOrd="0" presId="urn:microsoft.com/office/officeart/2005/8/layout/vProcess5"/>
    <dgm:cxn modelId="{DEB5E0D5-469C-4EED-8DB9-BBB5D1EC0842}" type="presParOf" srcId="{8618382A-4490-4D81-9FBE-188EB6EC1F36}" destId="{2E1A96AD-C062-4942-9B20-05552E6F67C4}" srcOrd="2" destOrd="0" presId="urn:microsoft.com/office/officeart/2005/8/layout/vProcess5"/>
    <dgm:cxn modelId="{AB5ABC54-91F9-4359-AEB0-A37A4760492D}" type="presParOf" srcId="{8618382A-4490-4D81-9FBE-188EB6EC1F36}" destId="{EAE37B18-8232-41D0-B169-2A093C2D184C}" srcOrd="3" destOrd="0" presId="urn:microsoft.com/office/officeart/2005/8/layout/vProcess5"/>
    <dgm:cxn modelId="{64AB0E27-F981-4F03-AEA8-BE3559C2B7FC}" type="presParOf" srcId="{8618382A-4490-4D81-9FBE-188EB6EC1F36}" destId="{C3D6AB7A-721B-4FD5-B7E6-32ACB90C58FE}" srcOrd="4" destOrd="0" presId="urn:microsoft.com/office/officeart/2005/8/layout/vProcess5"/>
    <dgm:cxn modelId="{4D0E437D-1F01-49C8-8FB1-549F103BBB6D}" type="presParOf" srcId="{8618382A-4490-4D81-9FBE-188EB6EC1F36}" destId="{DC2F24BA-8B9C-4C54-8C4E-0102E40141D3}" srcOrd="5" destOrd="0" presId="urn:microsoft.com/office/officeart/2005/8/layout/vProcess5"/>
    <dgm:cxn modelId="{7F86AE64-12E8-437F-BC9F-1E0ACD154A09}" type="presParOf" srcId="{8618382A-4490-4D81-9FBE-188EB6EC1F36}" destId="{06C9A28C-5B63-4EEF-9FBB-50A71A4A3086}" srcOrd="6" destOrd="0" presId="urn:microsoft.com/office/officeart/2005/8/layout/vProcess5"/>
    <dgm:cxn modelId="{89E7F40E-A8BC-4C4E-94A4-C908840BF9AD}" type="presParOf" srcId="{8618382A-4490-4D81-9FBE-188EB6EC1F36}" destId="{383FA4E7-6446-40CB-B0BA-4302FD602F75}" srcOrd="7" destOrd="0" presId="urn:microsoft.com/office/officeart/2005/8/layout/vProcess5"/>
    <dgm:cxn modelId="{FBA02217-D81A-428B-898E-A43EF39CAECA}" type="presParOf" srcId="{8618382A-4490-4D81-9FBE-188EB6EC1F36}" destId="{F5AB655A-8CC3-40A5-9F6A-EC7B93C38C11}" srcOrd="8" destOrd="0" presId="urn:microsoft.com/office/officeart/2005/8/layout/vProcess5"/>
    <dgm:cxn modelId="{EF92C171-F2EC-4BAD-BF35-AA11A153E73A}" type="presParOf" srcId="{8618382A-4490-4D81-9FBE-188EB6EC1F36}" destId="{096133F7-A7FD-4ACF-B54C-DFDD2D253579}" srcOrd="9" destOrd="0" presId="urn:microsoft.com/office/officeart/2005/8/layout/vProcess5"/>
    <dgm:cxn modelId="{BB27FF82-ACDA-433A-B16C-87558E3522DB}" type="presParOf" srcId="{8618382A-4490-4D81-9FBE-188EB6EC1F36}" destId="{21F37095-C369-4B9B-B51B-2A72263D7A3F}" srcOrd="10" destOrd="0" presId="urn:microsoft.com/office/officeart/2005/8/layout/vProcess5"/>
    <dgm:cxn modelId="{1A7DD3D9-D504-4AA4-BFFE-CBE05311C455}" type="presParOf" srcId="{8618382A-4490-4D81-9FBE-188EB6EC1F36}" destId="{30642F58-5BEC-42F7-B4EE-F32FAF1FC5A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D2B3BB-FBEC-4026-B130-695072A866A6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2D88CA-B665-4BE3-BF4D-6B7CC66602AC}">
      <dgm:prSet phldrT="[Text]"/>
      <dgm:spPr/>
      <dgm:t>
        <a:bodyPr/>
        <a:lstStyle/>
        <a:p>
          <a:r>
            <a:rPr lang="en-GB" dirty="0"/>
            <a:t>Perform GET method to request data as a response</a:t>
          </a:r>
          <a:endParaRPr lang="en-US" dirty="0"/>
        </a:p>
      </dgm:t>
    </dgm:pt>
    <dgm:pt modelId="{C64EDD3C-09DC-460F-BC91-834CD6F42455}" type="parTrans" cxnId="{400337EA-15EC-49F8-8E90-CBE6021A2A3B}">
      <dgm:prSet/>
      <dgm:spPr/>
      <dgm:t>
        <a:bodyPr/>
        <a:lstStyle/>
        <a:p>
          <a:endParaRPr lang="en-US"/>
        </a:p>
      </dgm:t>
    </dgm:pt>
    <dgm:pt modelId="{1E4B4417-2D1B-42B6-BFBA-A55B917FB913}" type="sibTrans" cxnId="{400337EA-15EC-49F8-8E90-CBE6021A2A3B}">
      <dgm:prSet/>
      <dgm:spPr/>
      <dgm:t>
        <a:bodyPr/>
        <a:lstStyle/>
        <a:p>
          <a:endParaRPr lang="en-US"/>
        </a:p>
      </dgm:t>
    </dgm:pt>
    <dgm:pt modelId="{AFC88BF5-B997-41BD-ABC7-0F056B3209D8}">
      <dgm:prSet phldrT="[Text]"/>
      <dgm:spPr/>
      <dgm:t>
        <a:bodyPr/>
        <a:lstStyle/>
        <a:p>
          <a:r>
            <a:rPr lang="en-GB" dirty="0"/>
            <a:t>Create </a:t>
          </a:r>
          <a:r>
            <a:rPr lang="en-GB" dirty="0" err="1"/>
            <a:t>BeautifulSoup</a:t>
          </a:r>
          <a:r>
            <a:rPr lang="en-GB" dirty="0"/>
            <a:t> object from the response</a:t>
          </a:r>
          <a:endParaRPr lang="en-US" dirty="0"/>
        </a:p>
      </dgm:t>
    </dgm:pt>
    <dgm:pt modelId="{09F2BC6A-BC2B-47CB-8577-7F00A39065E7}" type="parTrans" cxnId="{0A08CED3-6935-4A47-8E6F-72F134D785C5}">
      <dgm:prSet/>
      <dgm:spPr/>
      <dgm:t>
        <a:bodyPr/>
        <a:lstStyle/>
        <a:p>
          <a:endParaRPr lang="en-US"/>
        </a:p>
      </dgm:t>
    </dgm:pt>
    <dgm:pt modelId="{9608FE0A-35B8-4BEF-BD02-B5412455ED7E}" type="sibTrans" cxnId="{0A08CED3-6935-4A47-8E6F-72F134D785C5}">
      <dgm:prSet/>
      <dgm:spPr/>
      <dgm:t>
        <a:bodyPr/>
        <a:lstStyle/>
        <a:p>
          <a:endParaRPr lang="en-US"/>
        </a:p>
      </dgm:t>
    </dgm:pt>
    <dgm:pt modelId="{09AA9B70-D5CE-4789-8F91-77F37195FB19}">
      <dgm:prSet phldrT="[Text]"/>
      <dgm:spPr/>
      <dgm:t>
        <a:bodyPr/>
        <a:lstStyle/>
        <a:p>
          <a:r>
            <a:rPr lang="en-GB" dirty="0"/>
            <a:t>Parse the data and record the values</a:t>
          </a:r>
          <a:endParaRPr lang="en-US" dirty="0"/>
        </a:p>
      </dgm:t>
    </dgm:pt>
    <dgm:pt modelId="{2E9B269A-D916-4473-9B87-F146EF21FA01}" type="parTrans" cxnId="{FE909B59-B3BC-446B-BC57-1FA5BA4ABEF9}">
      <dgm:prSet/>
      <dgm:spPr/>
      <dgm:t>
        <a:bodyPr/>
        <a:lstStyle/>
        <a:p>
          <a:endParaRPr lang="en-US"/>
        </a:p>
      </dgm:t>
    </dgm:pt>
    <dgm:pt modelId="{56ECB3AE-2B62-4A26-A9C1-98EB5F9D3AB7}" type="sibTrans" cxnId="{FE909B59-B3BC-446B-BC57-1FA5BA4ABEF9}">
      <dgm:prSet/>
      <dgm:spPr/>
      <dgm:t>
        <a:bodyPr/>
        <a:lstStyle/>
        <a:p>
          <a:endParaRPr lang="en-US"/>
        </a:p>
      </dgm:t>
    </dgm:pt>
    <dgm:pt modelId="{47244F52-A5FA-430F-B547-EC428DFB7A54}">
      <dgm:prSet phldrT="[Text]"/>
      <dgm:spPr/>
      <dgm:t>
        <a:bodyPr/>
        <a:lstStyle/>
        <a:p>
          <a:r>
            <a:rPr lang="en-GB" dirty="0"/>
            <a:t>Create a data frame from the records</a:t>
          </a:r>
          <a:endParaRPr lang="en-US" dirty="0"/>
        </a:p>
      </dgm:t>
    </dgm:pt>
    <dgm:pt modelId="{2EEB08C5-4201-4101-B185-3824886DE42F}" type="parTrans" cxnId="{7FAB5703-5923-4015-B78D-A7525B9A3452}">
      <dgm:prSet/>
      <dgm:spPr/>
      <dgm:t>
        <a:bodyPr/>
        <a:lstStyle/>
        <a:p>
          <a:endParaRPr lang="en-US"/>
        </a:p>
      </dgm:t>
    </dgm:pt>
    <dgm:pt modelId="{D02FCF88-1D3A-4601-A300-7274AFFF6AC7}" type="sibTrans" cxnId="{7FAB5703-5923-4015-B78D-A7525B9A3452}">
      <dgm:prSet/>
      <dgm:spPr/>
      <dgm:t>
        <a:bodyPr/>
        <a:lstStyle/>
        <a:p>
          <a:endParaRPr lang="en-US"/>
        </a:p>
      </dgm:t>
    </dgm:pt>
    <dgm:pt modelId="{C2522155-A7ED-4C4D-BFD8-100803E94668}">
      <dgm:prSet phldrT="[Text]"/>
      <dgm:spPr/>
      <dgm:t>
        <a:bodyPr/>
        <a:lstStyle/>
        <a:p>
          <a:r>
            <a:rPr lang="en-GB" dirty="0"/>
            <a:t>Export as  CSV</a:t>
          </a:r>
          <a:endParaRPr lang="en-US" dirty="0"/>
        </a:p>
      </dgm:t>
    </dgm:pt>
    <dgm:pt modelId="{D411509C-FFFB-437C-8B16-D7F804EF565C}" type="parTrans" cxnId="{4307497C-B8FA-4FD1-9DC8-EEE48A24C131}">
      <dgm:prSet/>
      <dgm:spPr/>
      <dgm:t>
        <a:bodyPr/>
        <a:lstStyle/>
        <a:p>
          <a:endParaRPr lang="en-US"/>
        </a:p>
      </dgm:t>
    </dgm:pt>
    <dgm:pt modelId="{A4D2D421-EDEA-4D23-A746-1A8EE68FE7DC}" type="sibTrans" cxnId="{4307497C-B8FA-4FD1-9DC8-EEE48A24C131}">
      <dgm:prSet/>
      <dgm:spPr/>
      <dgm:t>
        <a:bodyPr/>
        <a:lstStyle/>
        <a:p>
          <a:endParaRPr lang="en-US"/>
        </a:p>
      </dgm:t>
    </dgm:pt>
    <dgm:pt modelId="{C7E50B2C-A894-499F-AFD4-CA9B39CD09C5}" type="pres">
      <dgm:prSet presAssocID="{89D2B3BB-FBEC-4026-B130-695072A866A6}" presName="Name0" presStyleCnt="0">
        <dgm:presLayoutVars>
          <dgm:chMax val="7"/>
          <dgm:chPref val="5"/>
        </dgm:presLayoutVars>
      </dgm:prSet>
      <dgm:spPr/>
    </dgm:pt>
    <dgm:pt modelId="{73067584-8C54-44EE-9014-27F8A23D3125}" type="pres">
      <dgm:prSet presAssocID="{89D2B3BB-FBEC-4026-B130-695072A866A6}" presName="arrowNode" presStyleLbl="node1" presStyleIdx="0" presStyleCnt="1"/>
      <dgm:spPr/>
    </dgm:pt>
    <dgm:pt modelId="{E215F8D9-62A6-4064-9C0A-21B90E1BEA75}" type="pres">
      <dgm:prSet presAssocID="{112D88CA-B665-4BE3-BF4D-6B7CC66602AC}" presName="txNode1" presStyleLbl="revTx" presStyleIdx="0" presStyleCnt="5">
        <dgm:presLayoutVars>
          <dgm:bulletEnabled val="1"/>
        </dgm:presLayoutVars>
      </dgm:prSet>
      <dgm:spPr/>
    </dgm:pt>
    <dgm:pt modelId="{45FC114F-A686-4AD4-8402-7FA2206E1AB2}" type="pres">
      <dgm:prSet presAssocID="{AFC88BF5-B997-41BD-ABC7-0F056B3209D8}" presName="txNode2" presStyleLbl="revTx" presStyleIdx="1" presStyleCnt="5">
        <dgm:presLayoutVars>
          <dgm:bulletEnabled val="1"/>
        </dgm:presLayoutVars>
      </dgm:prSet>
      <dgm:spPr/>
    </dgm:pt>
    <dgm:pt modelId="{829CDD41-7ADA-4A6E-8E62-A5FD4CD12855}" type="pres">
      <dgm:prSet presAssocID="{9608FE0A-35B8-4BEF-BD02-B5412455ED7E}" presName="dotNode2" presStyleCnt="0"/>
      <dgm:spPr/>
    </dgm:pt>
    <dgm:pt modelId="{14630C0F-F345-4E7F-A7F9-CD8D4CFE40E9}" type="pres">
      <dgm:prSet presAssocID="{9608FE0A-35B8-4BEF-BD02-B5412455ED7E}" presName="dotRepeatNode" presStyleLbl="fgShp" presStyleIdx="0" presStyleCnt="3" custLinFactNeighborX="-62035" custLinFactNeighborY="-93053"/>
      <dgm:spPr/>
    </dgm:pt>
    <dgm:pt modelId="{6BBE1B23-6833-43C5-88BD-5FA48474E96D}" type="pres">
      <dgm:prSet presAssocID="{09AA9B70-D5CE-4789-8F91-77F37195FB19}" presName="txNode3" presStyleLbl="revTx" presStyleIdx="2" presStyleCnt="5">
        <dgm:presLayoutVars>
          <dgm:bulletEnabled val="1"/>
        </dgm:presLayoutVars>
      </dgm:prSet>
      <dgm:spPr/>
    </dgm:pt>
    <dgm:pt modelId="{9A4B94A2-810D-4F9F-BF2F-099E15886B55}" type="pres">
      <dgm:prSet presAssocID="{56ECB3AE-2B62-4A26-A9C1-98EB5F9D3AB7}" presName="dotNode3" presStyleCnt="0"/>
      <dgm:spPr/>
    </dgm:pt>
    <dgm:pt modelId="{609058F0-EACE-4BEC-A729-2DE9458AEF98}" type="pres">
      <dgm:prSet presAssocID="{56ECB3AE-2B62-4A26-A9C1-98EB5F9D3AB7}" presName="dotRepeatNode" presStyleLbl="fgShp" presStyleIdx="1" presStyleCnt="3"/>
      <dgm:spPr/>
    </dgm:pt>
    <dgm:pt modelId="{92AF9386-2F5C-41F6-BD10-371E26676FE3}" type="pres">
      <dgm:prSet presAssocID="{47244F52-A5FA-430F-B547-EC428DFB7A54}" presName="txNode4" presStyleLbl="revTx" presStyleIdx="3" presStyleCnt="5">
        <dgm:presLayoutVars>
          <dgm:bulletEnabled val="1"/>
        </dgm:presLayoutVars>
      </dgm:prSet>
      <dgm:spPr/>
    </dgm:pt>
    <dgm:pt modelId="{FFCDFF2D-5106-4428-91EA-C7093664EB5F}" type="pres">
      <dgm:prSet presAssocID="{D02FCF88-1D3A-4601-A300-7274AFFF6AC7}" presName="dotNode4" presStyleCnt="0"/>
      <dgm:spPr/>
    </dgm:pt>
    <dgm:pt modelId="{5D2EE746-CA8E-472D-AEB4-83112E6B9C6F}" type="pres">
      <dgm:prSet presAssocID="{D02FCF88-1D3A-4601-A300-7274AFFF6AC7}" presName="dotRepeatNode" presStyleLbl="fgShp" presStyleIdx="2" presStyleCnt="3"/>
      <dgm:spPr/>
    </dgm:pt>
    <dgm:pt modelId="{8B376343-AFCD-4793-8DC3-D8962C5D6FEA}" type="pres">
      <dgm:prSet presAssocID="{C2522155-A7ED-4C4D-BFD8-100803E94668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7FAB5703-5923-4015-B78D-A7525B9A3452}" srcId="{89D2B3BB-FBEC-4026-B130-695072A866A6}" destId="{47244F52-A5FA-430F-B547-EC428DFB7A54}" srcOrd="3" destOrd="0" parTransId="{2EEB08C5-4201-4101-B185-3824886DE42F}" sibTransId="{D02FCF88-1D3A-4601-A300-7274AFFF6AC7}"/>
    <dgm:cxn modelId="{6EE33133-D60F-4042-B5E8-FACCA0E2C2E9}" type="presOf" srcId="{D02FCF88-1D3A-4601-A300-7274AFFF6AC7}" destId="{5D2EE746-CA8E-472D-AEB4-83112E6B9C6F}" srcOrd="0" destOrd="0" presId="urn:microsoft.com/office/officeart/2009/3/layout/DescendingProcess"/>
    <dgm:cxn modelId="{FE909B59-B3BC-446B-BC57-1FA5BA4ABEF9}" srcId="{89D2B3BB-FBEC-4026-B130-695072A866A6}" destId="{09AA9B70-D5CE-4789-8F91-77F37195FB19}" srcOrd="2" destOrd="0" parTransId="{2E9B269A-D916-4473-9B87-F146EF21FA01}" sibTransId="{56ECB3AE-2B62-4A26-A9C1-98EB5F9D3AB7}"/>
    <dgm:cxn modelId="{E1CE715A-9E96-431B-8133-26F7A5A2722D}" type="presOf" srcId="{89D2B3BB-FBEC-4026-B130-695072A866A6}" destId="{C7E50B2C-A894-499F-AFD4-CA9B39CD09C5}" srcOrd="0" destOrd="0" presId="urn:microsoft.com/office/officeart/2009/3/layout/DescendingProcess"/>
    <dgm:cxn modelId="{4307497C-B8FA-4FD1-9DC8-EEE48A24C131}" srcId="{89D2B3BB-FBEC-4026-B130-695072A866A6}" destId="{C2522155-A7ED-4C4D-BFD8-100803E94668}" srcOrd="4" destOrd="0" parTransId="{D411509C-FFFB-437C-8B16-D7F804EF565C}" sibTransId="{A4D2D421-EDEA-4D23-A746-1A8EE68FE7DC}"/>
    <dgm:cxn modelId="{DF76369F-D97D-410E-9A55-CEC10370FFBC}" type="presOf" srcId="{9608FE0A-35B8-4BEF-BD02-B5412455ED7E}" destId="{14630C0F-F345-4E7F-A7F9-CD8D4CFE40E9}" srcOrd="0" destOrd="0" presId="urn:microsoft.com/office/officeart/2009/3/layout/DescendingProcess"/>
    <dgm:cxn modelId="{E8CAECA9-0037-497E-9718-16923A003DD9}" type="presOf" srcId="{09AA9B70-D5CE-4789-8F91-77F37195FB19}" destId="{6BBE1B23-6833-43C5-88BD-5FA48474E96D}" srcOrd="0" destOrd="0" presId="urn:microsoft.com/office/officeart/2009/3/layout/DescendingProcess"/>
    <dgm:cxn modelId="{970FB1AE-C8AA-4F54-BE81-37CFB90C9FC2}" type="presOf" srcId="{AFC88BF5-B997-41BD-ABC7-0F056B3209D8}" destId="{45FC114F-A686-4AD4-8402-7FA2206E1AB2}" srcOrd="0" destOrd="0" presId="urn:microsoft.com/office/officeart/2009/3/layout/DescendingProcess"/>
    <dgm:cxn modelId="{49D773C0-D4C0-418A-9554-87D29380C915}" type="presOf" srcId="{56ECB3AE-2B62-4A26-A9C1-98EB5F9D3AB7}" destId="{609058F0-EACE-4BEC-A729-2DE9458AEF98}" srcOrd="0" destOrd="0" presId="urn:microsoft.com/office/officeart/2009/3/layout/DescendingProcess"/>
    <dgm:cxn modelId="{3723D3C7-EC05-4D3E-B462-446004674C44}" type="presOf" srcId="{C2522155-A7ED-4C4D-BFD8-100803E94668}" destId="{8B376343-AFCD-4793-8DC3-D8962C5D6FEA}" srcOrd="0" destOrd="0" presId="urn:microsoft.com/office/officeart/2009/3/layout/DescendingProcess"/>
    <dgm:cxn modelId="{0A08CED3-6935-4A47-8E6F-72F134D785C5}" srcId="{89D2B3BB-FBEC-4026-B130-695072A866A6}" destId="{AFC88BF5-B997-41BD-ABC7-0F056B3209D8}" srcOrd="1" destOrd="0" parTransId="{09F2BC6A-BC2B-47CB-8577-7F00A39065E7}" sibTransId="{9608FE0A-35B8-4BEF-BD02-B5412455ED7E}"/>
    <dgm:cxn modelId="{74EB3AD5-878D-455D-87AA-39D6DC97F550}" type="presOf" srcId="{47244F52-A5FA-430F-B547-EC428DFB7A54}" destId="{92AF9386-2F5C-41F6-BD10-371E26676FE3}" srcOrd="0" destOrd="0" presId="urn:microsoft.com/office/officeart/2009/3/layout/DescendingProcess"/>
    <dgm:cxn modelId="{400337EA-15EC-49F8-8E90-CBE6021A2A3B}" srcId="{89D2B3BB-FBEC-4026-B130-695072A866A6}" destId="{112D88CA-B665-4BE3-BF4D-6B7CC66602AC}" srcOrd="0" destOrd="0" parTransId="{C64EDD3C-09DC-460F-BC91-834CD6F42455}" sibTransId="{1E4B4417-2D1B-42B6-BFBA-A55B917FB913}"/>
    <dgm:cxn modelId="{FA3C25F7-B947-4BDD-A082-A473F7C82FD0}" type="presOf" srcId="{112D88CA-B665-4BE3-BF4D-6B7CC66602AC}" destId="{E215F8D9-62A6-4064-9C0A-21B90E1BEA75}" srcOrd="0" destOrd="0" presId="urn:microsoft.com/office/officeart/2009/3/layout/DescendingProcess"/>
    <dgm:cxn modelId="{70392A60-DD16-4B5B-AADF-D78C4391BB82}" type="presParOf" srcId="{C7E50B2C-A894-499F-AFD4-CA9B39CD09C5}" destId="{73067584-8C54-44EE-9014-27F8A23D3125}" srcOrd="0" destOrd="0" presId="urn:microsoft.com/office/officeart/2009/3/layout/DescendingProcess"/>
    <dgm:cxn modelId="{1BD83F97-481C-45F0-A905-4283D35C6515}" type="presParOf" srcId="{C7E50B2C-A894-499F-AFD4-CA9B39CD09C5}" destId="{E215F8D9-62A6-4064-9C0A-21B90E1BEA75}" srcOrd="1" destOrd="0" presId="urn:microsoft.com/office/officeart/2009/3/layout/DescendingProcess"/>
    <dgm:cxn modelId="{DF66CDC3-4299-43FE-8D46-8BCA0F096390}" type="presParOf" srcId="{C7E50B2C-A894-499F-AFD4-CA9B39CD09C5}" destId="{45FC114F-A686-4AD4-8402-7FA2206E1AB2}" srcOrd="2" destOrd="0" presId="urn:microsoft.com/office/officeart/2009/3/layout/DescendingProcess"/>
    <dgm:cxn modelId="{E20C6755-9DEC-45FE-871C-117C96F475AD}" type="presParOf" srcId="{C7E50B2C-A894-499F-AFD4-CA9B39CD09C5}" destId="{829CDD41-7ADA-4A6E-8E62-A5FD4CD12855}" srcOrd="3" destOrd="0" presId="urn:microsoft.com/office/officeart/2009/3/layout/DescendingProcess"/>
    <dgm:cxn modelId="{7D194540-FBF4-402B-954B-5CE894DD303F}" type="presParOf" srcId="{829CDD41-7ADA-4A6E-8E62-A5FD4CD12855}" destId="{14630C0F-F345-4E7F-A7F9-CD8D4CFE40E9}" srcOrd="0" destOrd="0" presId="urn:microsoft.com/office/officeart/2009/3/layout/DescendingProcess"/>
    <dgm:cxn modelId="{A5B82724-51CA-46E2-BB99-EE4FA4C14FCB}" type="presParOf" srcId="{C7E50B2C-A894-499F-AFD4-CA9B39CD09C5}" destId="{6BBE1B23-6833-43C5-88BD-5FA48474E96D}" srcOrd="4" destOrd="0" presId="urn:microsoft.com/office/officeart/2009/3/layout/DescendingProcess"/>
    <dgm:cxn modelId="{40A731B0-0DC8-4B5A-AF30-C839E3E786D9}" type="presParOf" srcId="{C7E50B2C-A894-499F-AFD4-CA9B39CD09C5}" destId="{9A4B94A2-810D-4F9F-BF2F-099E15886B55}" srcOrd="5" destOrd="0" presId="urn:microsoft.com/office/officeart/2009/3/layout/DescendingProcess"/>
    <dgm:cxn modelId="{97DC8DDB-B5D0-4546-819E-8A543D057817}" type="presParOf" srcId="{9A4B94A2-810D-4F9F-BF2F-099E15886B55}" destId="{609058F0-EACE-4BEC-A729-2DE9458AEF98}" srcOrd="0" destOrd="0" presId="urn:microsoft.com/office/officeart/2009/3/layout/DescendingProcess"/>
    <dgm:cxn modelId="{B5B93DC1-9599-449C-B458-015C1F1E15CD}" type="presParOf" srcId="{C7E50B2C-A894-499F-AFD4-CA9B39CD09C5}" destId="{92AF9386-2F5C-41F6-BD10-371E26676FE3}" srcOrd="6" destOrd="0" presId="urn:microsoft.com/office/officeart/2009/3/layout/DescendingProcess"/>
    <dgm:cxn modelId="{76BB527B-A785-4C7A-B75D-3B7E48E2FA02}" type="presParOf" srcId="{C7E50B2C-A894-499F-AFD4-CA9B39CD09C5}" destId="{FFCDFF2D-5106-4428-91EA-C7093664EB5F}" srcOrd="7" destOrd="0" presId="urn:microsoft.com/office/officeart/2009/3/layout/DescendingProcess"/>
    <dgm:cxn modelId="{6333ED69-B14A-4A39-93B1-9104530D4D66}" type="presParOf" srcId="{FFCDFF2D-5106-4428-91EA-C7093664EB5F}" destId="{5D2EE746-CA8E-472D-AEB4-83112E6B9C6F}" srcOrd="0" destOrd="0" presId="urn:microsoft.com/office/officeart/2009/3/layout/DescendingProcess"/>
    <dgm:cxn modelId="{0B29CBE4-FBE9-42B0-8AE9-23642E1926C0}" type="presParOf" srcId="{C7E50B2C-A894-499F-AFD4-CA9B39CD09C5}" destId="{8B376343-AFCD-4793-8DC3-D8962C5D6FEA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4066F3-A3F7-4E18-8313-016CEF82DEA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D2A60E-B04D-4A68-89B8-3E38B11EC7A1}">
      <dgm:prSet phldrT="[Text]"/>
      <dgm:spPr/>
      <dgm:t>
        <a:bodyPr/>
        <a:lstStyle/>
        <a:p>
          <a:r>
            <a:rPr lang="en-GB" dirty="0"/>
            <a:t>Load data</a:t>
          </a:r>
          <a:endParaRPr lang="en-US" dirty="0"/>
        </a:p>
      </dgm:t>
    </dgm:pt>
    <dgm:pt modelId="{36061396-FC3B-4279-AD75-2A056EC4E11A}" type="parTrans" cxnId="{AC2642F5-264D-4B73-A735-61DC41188ACA}">
      <dgm:prSet/>
      <dgm:spPr/>
      <dgm:t>
        <a:bodyPr/>
        <a:lstStyle/>
        <a:p>
          <a:endParaRPr lang="en-US"/>
        </a:p>
      </dgm:t>
    </dgm:pt>
    <dgm:pt modelId="{138DE218-45E3-4EA8-B9F9-F1472B689F00}" type="sibTrans" cxnId="{AC2642F5-264D-4B73-A735-61DC41188ACA}">
      <dgm:prSet/>
      <dgm:spPr/>
      <dgm:t>
        <a:bodyPr/>
        <a:lstStyle/>
        <a:p>
          <a:endParaRPr lang="en-US"/>
        </a:p>
      </dgm:t>
    </dgm:pt>
    <dgm:pt modelId="{FBACE702-7C35-4B71-98E7-034A392183AD}">
      <dgm:prSet phldrT="[Text]"/>
      <dgm:spPr/>
      <dgm:t>
        <a:bodyPr/>
        <a:lstStyle/>
        <a:p>
          <a:r>
            <a:rPr lang="en-GB" dirty="0"/>
            <a:t>Identify and calculate missing values</a:t>
          </a:r>
          <a:endParaRPr lang="en-US" dirty="0"/>
        </a:p>
      </dgm:t>
    </dgm:pt>
    <dgm:pt modelId="{AE87EDAE-C212-4564-B5BF-2322CDF76D14}" type="parTrans" cxnId="{6BB33306-2932-4CAB-A815-C1D64E6445CB}">
      <dgm:prSet/>
      <dgm:spPr/>
      <dgm:t>
        <a:bodyPr/>
        <a:lstStyle/>
        <a:p>
          <a:endParaRPr lang="en-US"/>
        </a:p>
      </dgm:t>
    </dgm:pt>
    <dgm:pt modelId="{65009F82-A9A9-4E02-B1EF-16D93BCECE6D}" type="sibTrans" cxnId="{6BB33306-2932-4CAB-A815-C1D64E6445CB}">
      <dgm:prSet/>
      <dgm:spPr/>
      <dgm:t>
        <a:bodyPr/>
        <a:lstStyle/>
        <a:p>
          <a:endParaRPr lang="en-US"/>
        </a:p>
      </dgm:t>
    </dgm:pt>
    <dgm:pt modelId="{916AFDD1-A992-4120-97FE-D80F80F7984E}">
      <dgm:prSet phldrT="[Text]"/>
      <dgm:spPr/>
      <dgm:t>
        <a:bodyPr/>
        <a:lstStyle/>
        <a:p>
          <a:r>
            <a:rPr lang="en-GB" dirty="0"/>
            <a:t>Calculate the number of launches in each site</a:t>
          </a:r>
          <a:endParaRPr lang="en-US" dirty="0"/>
        </a:p>
      </dgm:t>
    </dgm:pt>
    <dgm:pt modelId="{BED6A409-A1E3-49DB-ADBD-9B54386FF96A}" type="parTrans" cxnId="{467B0F2D-3322-450D-9F21-E7723FC449B8}">
      <dgm:prSet/>
      <dgm:spPr/>
      <dgm:t>
        <a:bodyPr/>
        <a:lstStyle/>
        <a:p>
          <a:endParaRPr lang="en-US"/>
        </a:p>
      </dgm:t>
    </dgm:pt>
    <dgm:pt modelId="{5308FD6B-726C-48C3-BBAE-1867EFCD02ED}" type="sibTrans" cxnId="{467B0F2D-3322-450D-9F21-E7723FC449B8}">
      <dgm:prSet/>
      <dgm:spPr/>
      <dgm:t>
        <a:bodyPr/>
        <a:lstStyle/>
        <a:p>
          <a:endParaRPr lang="en-US"/>
        </a:p>
      </dgm:t>
    </dgm:pt>
    <dgm:pt modelId="{FBE90702-E06E-4B93-9742-FA0FB5292818}">
      <dgm:prSet phldrT="[Text]"/>
      <dgm:spPr/>
      <dgm:t>
        <a:bodyPr/>
        <a:lstStyle/>
        <a:p>
          <a:r>
            <a:rPr lang="en-GB" dirty="0"/>
            <a:t>Create a landing outcome label</a:t>
          </a:r>
          <a:endParaRPr lang="en-US" dirty="0"/>
        </a:p>
      </dgm:t>
    </dgm:pt>
    <dgm:pt modelId="{37A4D4B0-F4FC-4985-A286-97FC6C170A91}" type="parTrans" cxnId="{E94DB2FA-DDF3-48C7-A4D7-7CBBB494EDF2}">
      <dgm:prSet/>
      <dgm:spPr/>
      <dgm:t>
        <a:bodyPr/>
        <a:lstStyle/>
        <a:p>
          <a:endParaRPr lang="en-US"/>
        </a:p>
      </dgm:t>
    </dgm:pt>
    <dgm:pt modelId="{833C7992-C9A7-44BD-B3B2-6CC4860E4A11}" type="sibTrans" cxnId="{E94DB2FA-DDF3-48C7-A4D7-7CBBB494EDF2}">
      <dgm:prSet/>
      <dgm:spPr/>
      <dgm:t>
        <a:bodyPr/>
        <a:lstStyle/>
        <a:p>
          <a:endParaRPr lang="en-US"/>
        </a:p>
      </dgm:t>
    </dgm:pt>
    <dgm:pt modelId="{E407D09A-111B-447A-BAEF-91F1F71763AE}">
      <dgm:prSet phldrT="[Text]"/>
      <dgm:spPr/>
      <dgm:t>
        <a:bodyPr/>
        <a:lstStyle/>
        <a:p>
          <a:r>
            <a:rPr lang="en-GB" dirty="0"/>
            <a:t>Export as a CSV</a:t>
          </a:r>
          <a:endParaRPr lang="en-US" dirty="0"/>
        </a:p>
      </dgm:t>
    </dgm:pt>
    <dgm:pt modelId="{FDD2B716-15B0-4132-88C0-2C0AB1F924D4}" type="parTrans" cxnId="{B6BBD0F0-3360-433C-AC1C-904EE1600ECC}">
      <dgm:prSet/>
      <dgm:spPr/>
      <dgm:t>
        <a:bodyPr/>
        <a:lstStyle/>
        <a:p>
          <a:endParaRPr lang="en-US"/>
        </a:p>
      </dgm:t>
    </dgm:pt>
    <dgm:pt modelId="{C190AF4B-4C96-43FF-8D33-A5663C140FAF}" type="sibTrans" cxnId="{B6BBD0F0-3360-433C-AC1C-904EE1600ECC}">
      <dgm:prSet/>
      <dgm:spPr/>
      <dgm:t>
        <a:bodyPr/>
        <a:lstStyle/>
        <a:p>
          <a:endParaRPr lang="en-US"/>
        </a:p>
      </dgm:t>
    </dgm:pt>
    <dgm:pt modelId="{A37A9B4B-9DE6-404B-BAF2-E28317F9873A}" type="pres">
      <dgm:prSet presAssocID="{954066F3-A3F7-4E18-8313-016CEF82DEAB}" presName="Name0" presStyleCnt="0">
        <dgm:presLayoutVars>
          <dgm:dir/>
          <dgm:resizeHandles val="exact"/>
        </dgm:presLayoutVars>
      </dgm:prSet>
      <dgm:spPr/>
    </dgm:pt>
    <dgm:pt modelId="{B1D61569-0FF7-401E-A700-E40763970522}" type="pres">
      <dgm:prSet presAssocID="{57D2A60E-B04D-4A68-89B8-3E38B11EC7A1}" presName="node" presStyleLbl="node1" presStyleIdx="0" presStyleCnt="5">
        <dgm:presLayoutVars>
          <dgm:bulletEnabled val="1"/>
        </dgm:presLayoutVars>
      </dgm:prSet>
      <dgm:spPr/>
    </dgm:pt>
    <dgm:pt modelId="{5642B371-1A04-4367-9CAA-E78C05541D4E}" type="pres">
      <dgm:prSet presAssocID="{138DE218-45E3-4EA8-B9F9-F1472B689F00}" presName="sibTrans" presStyleLbl="sibTrans1D1" presStyleIdx="0" presStyleCnt="4"/>
      <dgm:spPr/>
    </dgm:pt>
    <dgm:pt modelId="{D0D69FDF-3B5E-4B43-B271-40784EEB94D1}" type="pres">
      <dgm:prSet presAssocID="{138DE218-45E3-4EA8-B9F9-F1472B689F00}" presName="connectorText" presStyleLbl="sibTrans1D1" presStyleIdx="0" presStyleCnt="4"/>
      <dgm:spPr/>
    </dgm:pt>
    <dgm:pt modelId="{45B69D8C-A95F-440B-BF97-494CB82B1DE3}" type="pres">
      <dgm:prSet presAssocID="{FBACE702-7C35-4B71-98E7-034A392183AD}" presName="node" presStyleLbl="node1" presStyleIdx="1" presStyleCnt="5">
        <dgm:presLayoutVars>
          <dgm:bulletEnabled val="1"/>
        </dgm:presLayoutVars>
      </dgm:prSet>
      <dgm:spPr/>
    </dgm:pt>
    <dgm:pt modelId="{4F3F3328-3B8A-4601-AE5C-B75B0D2A6F3B}" type="pres">
      <dgm:prSet presAssocID="{65009F82-A9A9-4E02-B1EF-16D93BCECE6D}" presName="sibTrans" presStyleLbl="sibTrans1D1" presStyleIdx="1" presStyleCnt="4"/>
      <dgm:spPr/>
    </dgm:pt>
    <dgm:pt modelId="{041D1F3D-327D-4E02-BD09-A9A701A2F5D5}" type="pres">
      <dgm:prSet presAssocID="{65009F82-A9A9-4E02-B1EF-16D93BCECE6D}" presName="connectorText" presStyleLbl="sibTrans1D1" presStyleIdx="1" presStyleCnt="4"/>
      <dgm:spPr/>
    </dgm:pt>
    <dgm:pt modelId="{0FA8370E-6FC6-4EAE-B302-FBFEEF42210A}" type="pres">
      <dgm:prSet presAssocID="{916AFDD1-A992-4120-97FE-D80F80F7984E}" presName="node" presStyleLbl="node1" presStyleIdx="2" presStyleCnt="5">
        <dgm:presLayoutVars>
          <dgm:bulletEnabled val="1"/>
        </dgm:presLayoutVars>
      </dgm:prSet>
      <dgm:spPr/>
    </dgm:pt>
    <dgm:pt modelId="{1ED4E136-7CBE-4BF3-97C2-179CDECE50CF}" type="pres">
      <dgm:prSet presAssocID="{5308FD6B-726C-48C3-BBAE-1867EFCD02ED}" presName="sibTrans" presStyleLbl="sibTrans1D1" presStyleIdx="2" presStyleCnt="4"/>
      <dgm:spPr/>
    </dgm:pt>
    <dgm:pt modelId="{67442E52-6527-4F8F-99AB-24C2375B1037}" type="pres">
      <dgm:prSet presAssocID="{5308FD6B-726C-48C3-BBAE-1867EFCD02ED}" presName="connectorText" presStyleLbl="sibTrans1D1" presStyleIdx="2" presStyleCnt="4"/>
      <dgm:spPr/>
    </dgm:pt>
    <dgm:pt modelId="{40981A39-EDBE-43AF-B954-BE2FC91A2703}" type="pres">
      <dgm:prSet presAssocID="{FBE90702-E06E-4B93-9742-FA0FB5292818}" presName="node" presStyleLbl="node1" presStyleIdx="3" presStyleCnt="5">
        <dgm:presLayoutVars>
          <dgm:bulletEnabled val="1"/>
        </dgm:presLayoutVars>
      </dgm:prSet>
      <dgm:spPr/>
    </dgm:pt>
    <dgm:pt modelId="{53F7A12A-B003-434F-860F-FB7AE24671AA}" type="pres">
      <dgm:prSet presAssocID="{833C7992-C9A7-44BD-B3B2-6CC4860E4A11}" presName="sibTrans" presStyleLbl="sibTrans1D1" presStyleIdx="3" presStyleCnt="4"/>
      <dgm:spPr/>
    </dgm:pt>
    <dgm:pt modelId="{A4FAF46B-1DBF-415F-9247-E0DE2314857D}" type="pres">
      <dgm:prSet presAssocID="{833C7992-C9A7-44BD-B3B2-6CC4860E4A11}" presName="connectorText" presStyleLbl="sibTrans1D1" presStyleIdx="3" presStyleCnt="4"/>
      <dgm:spPr/>
    </dgm:pt>
    <dgm:pt modelId="{4EEF8196-D135-48F2-BEE9-31CC941F090F}" type="pres">
      <dgm:prSet presAssocID="{E407D09A-111B-447A-BAEF-91F1F71763AE}" presName="node" presStyleLbl="node1" presStyleIdx="4" presStyleCnt="5">
        <dgm:presLayoutVars>
          <dgm:bulletEnabled val="1"/>
        </dgm:presLayoutVars>
      </dgm:prSet>
      <dgm:spPr/>
    </dgm:pt>
  </dgm:ptLst>
  <dgm:cxnLst>
    <dgm:cxn modelId="{6BB33306-2932-4CAB-A815-C1D64E6445CB}" srcId="{954066F3-A3F7-4E18-8313-016CEF82DEAB}" destId="{FBACE702-7C35-4B71-98E7-034A392183AD}" srcOrd="1" destOrd="0" parTransId="{AE87EDAE-C212-4564-B5BF-2322CDF76D14}" sibTransId="{65009F82-A9A9-4E02-B1EF-16D93BCECE6D}"/>
    <dgm:cxn modelId="{467B0F2D-3322-450D-9F21-E7723FC449B8}" srcId="{954066F3-A3F7-4E18-8313-016CEF82DEAB}" destId="{916AFDD1-A992-4120-97FE-D80F80F7984E}" srcOrd="2" destOrd="0" parTransId="{BED6A409-A1E3-49DB-ADBD-9B54386FF96A}" sibTransId="{5308FD6B-726C-48C3-BBAE-1867EFCD02ED}"/>
    <dgm:cxn modelId="{43B8473A-9785-4485-BF88-DA33D88B90D2}" type="presOf" srcId="{138DE218-45E3-4EA8-B9F9-F1472B689F00}" destId="{D0D69FDF-3B5E-4B43-B271-40784EEB94D1}" srcOrd="1" destOrd="0" presId="urn:microsoft.com/office/officeart/2005/8/layout/bProcess3"/>
    <dgm:cxn modelId="{70B73A3C-DE5B-4ECF-855B-04F1405852A7}" type="presOf" srcId="{916AFDD1-A992-4120-97FE-D80F80F7984E}" destId="{0FA8370E-6FC6-4EAE-B302-FBFEEF42210A}" srcOrd="0" destOrd="0" presId="urn:microsoft.com/office/officeart/2005/8/layout/bProcess3"/>
    <dgm:cxn modelId="{46DB2E5B-A22D-40F6-917F-88127AE9B748}" type="presOf" srcId="{833C7992-C9A7-44BD-B3B2-6CC4860E4A11}" destId="{53F7A12A-B003-434F-860F-FB7AE24671AA}" srcOrd="0" destOrd="0" presId="urn:microsoft.com/office/officeart/2005/8/layout/bProcess3"/>
    <dgm:cxn modelId="{8CA28145-8FA6-4AD6-99D6-3FE6C43CF81D}" type="presOf" srcId="{E407D09A-111B-447A-BAEF-91F1F71763AE}" destId="{4EEF8196-D135-48F2-BEE9-31CC941F090F}" srcOrd="0" destOrd="0" presId="urn:microsoft.com/office/officeart/2005/8/layout/bProcess3"/>
    <dgm:cxn modelId="{ABE55950-C4B0-4ACA-A4C2-6506F1D2D7D5}" type="presOf" srcId="{FBACE702-7C35-4B71-98E7-034A392183AD}" destId="{45B69D8C-A95F-440B-BF97-494CB82B1DE3}" srcOrd="0" destOrd="0" presId="urn:microsoft.com/office/officeart/2005/8/layout/bProcess3"/>
    <dgm:cxn modelId="{7FDF1D7E-B150-40BE-AC41-D3F70DE44C48}" type="presOf" srcId="{833C7992-C9A7-44BD-B3B2-6CC4860E4A11}" destId="{A4FAF46B-1DBF-415F-9247-E0DE2314857D}" srcOrd="1" destOrd="0" presId="urn:microsoft.com/office/officeart/2005/8/layout/bProcess3"/>
    <dgm:cxn modelId="{CE573391-01F9-4DF2-9AAE-355742C0EDE0}" type="presOf" srcId="{65009F82-A9A9-4E02-B1EF-16D93BCECE6D}" destId="{041D1F3D-327D-4E02-BD09-A9A701A2F5D5}" srcOrd="1" destOrd="0" presId="urn:microsoft.com/office/officeart/2005/8/layout/bProcess3"/>
    <dgm:cxn modelId="{BC16C0B1-0D74-4AC8-B38F-B2214B33A93F}" type="presOf" srcId="{954066F3-A3F7-4E18-8313-016CEF82DEAB}" destId="{A37A9B4B-9DE6-404B-BAF2-E28317F9873A}" srcOrd="0" destOrd="0" presId="urn:microsoft.com/office/officeart/2005/8/layout/bProcess3"/>
    <dgm:cxn modelId="{61AFF4B4-C091-43D9-A58B-20FA1D146F81}" type="presOf" srcId="{138DE218-45E3-4EA8-B9F9-F1472B689F00}" destId="{5642B371-1A04-4367-9CAA-E78C05541D4E}" srcOrd="0" destOrd="0" presId="urn:microsoft.com/office/officeart/2005/8/layout/bProcess3"/>
    <dgm:cxn modelId="{1D5ECEBA-C356-4F37-A3F4-6E05C1440DDE}" type="presOf" srcId="{5308FD6B-726C-48C3-BBAE-1867EFCD02ED}" destId="{67442E52-6527-4F8F-99AB-24C2375B1037}" srcOrd="1" destOrd="0" presId="urn:microsoft.com/office/officeart/2005/8/layout/bProcess3"/>
    <dgm:cxn modelId="{DAEB45BF-7855-449B-8892-2ECDBDAE50EB}" type="presOf" srcId="{FBE90702-E06E-4B93-9742-FA0FB5292818}" destId="{40981A39-EDBE-43AF-B954-BE2FC91A2703}" srcOrd="0" destOrd="0" presId="urn:microsoft.com/office/officeart/2005/8/layout/bProcess3"/>
    <dgm:cxn modelId="{EDE8B0CC-25C7-4AB8-8DBD-34423B4C1AE1}" type="presOf" srcId="{65009F82-A9A9-4E02-B1EF-16D93BCECE6D}" destId="{4F3F3328-3B8A-4601-AE5C-B75B0D2A6F3B}" srcOrd="0" destOrd="0" presId="urn:microsoft.com/office/officeart/2005/8/layout/bProcess3"/>
    <dgm:cxn modelId="{D8D0ABD6-6931-4DBB-89C0-F1BD5C6E4DF4}" type="presOf" srcId="{5308FD6B-726C-48C3-BBAE-1867EFCD02ED}" destId="{1ED4E136-7CBE-4BF3-97C2-179CDECE50CF}" srcOrd="0" destOrd="0" presId="urn:microsoft.com/office/officeart/2005/8/layout/bProcess3"/>
    <dgm:cxn modelId="{B6BBD0F0-3360-433C-AC1C-904EE1600ECC}" srcId="{954066F3-A3F7-4E18-8313-016CEF82DEAB}" destId="{E407D09A-111B-447A-BAEF-91F1F71763AE}" srcOrd="4" destOrd="0" parTransId="{FDD2B716-15B0-4132-88C0-2C0AB1F924D4}" sibTransId="{C190AF4B-4C96-43FF-8D33-A5663C140FAF}"/>
    <dgm:cxn modelId="{AC2642F5-264D-4B73-A735-61DC41188ACA}" srcId="{954066F3-A3F7-4E18-8313-016CEF82DEAB}" destId="{57D2A60E-B04D-4A68-89B8-3E38B11EC7A1}" srcOrd="0" destOrd="0" parTransId="{36061396-FC3B-4279-AD75-2A056EC4E11A}" sibTransId="{138DE218-45E3-4EA8-B9F9-F1472B689F00}"/>
    <dgm:cxn modelId="{E94DB2FA-DDF3-48C7-A4D7-7CBBB494EDF2}" srcId="{954066F3-A3F7-4E18-8313-016CEF82DEAB}" destId="{FBE90702-E06E-4B93-9742-FA0FB5292818}" srcOrd="3" destOrd="0" parTransId="{37A4D4B0-F4FC-4985-A286-97FC6C170A91}" sibTransId="{833C7992-C9A7-44BD-B3B2-6CC4860E4A11}"/>
    <dgm:cxn modelId="{0744CFFB-182F-46BE-8B3A-7A01E136CAC8}" type="presOf" srcId="{57D2A60E-B04D-4A68-89B8-3E38B11EC7A1}" destId="{B1D61569-0FF7-401E-A700-E40763970522}" srcOrd="0" destOrd="0" presId="urn:microsoft.com/office/officeart/2005/8/layout/bProcess3"/>
    <dgm:cxn modelId="{AE6DCD1C-4AA1-41D9-8980-C57FF2EA0039}" type="presParOf" srcId="{A37A9B4B-9DE6-404B-BAF2-E28317F9873A}" destId="{B1D61569-0FF7-401E-A700-E40763970522}" srcOrd="0" destOrd="0" presId="urn:microsoft.com/office/officeart/2005/8/layout/bProcess3"/>
    <dgm:cxn modelId="{F24F39E7-89A4-4A73-ADCB-98EA908C9F6B}" type="presParOf" srcId="{A37A9B4B-9DE6-404B-BAF2-E28317F9873A}" destId="{5642B371-1A04-4367-9CAA-E78C05541D4E}" srcOrd="1" destOrd="0" presId="urn:microsoft.com/office/officeart/2005/8/layout/bProcess3"/>
    <dgm:cxn modelId="{5DC12A10-9859-414E-AB54-C221214109B8}" type="presParOf" srcId="{5642B371-1A04-4367-9CAA-E78C05541D4E}" destId="{D0D69FDF-3B5E-4B43-B271-40784EEB94D1}" srcOrd="0" destOrd="0" presId="urn:microsoft.com/office/officeart/2005/8/layout/bProcess3"/>
    <dgm:cxn modelId="{98155A96-EF69-4707-8CC0-B991131547AE}" type="presParOf" srcId="{A37A9B4B-9DE6-404B-BAF2-E28317F9873A}" destId="{45B69D8C-A95F-440B-BF97-494CB82B1DE3}" srcOrd="2" destOrd="0" presId="urn:microsoft.com/office/officeart/2005/8/layout/bProcess3"/>
    <dgm:cxn modelId="{B9656843-8B2E-4543-81F8-80D2A1A306BC}" type="presParOf" srcId="{A37A9B4B-9DE6-404B-BAF2-E28317F9873A}" destId="{4F3F3328-3B8A-4601-AE5C-B75B0D2A6F3B}" srcOrd="3" destOrd="0" presId="urn:microsoft.com/office/officeart/2005/8/layout/bProcess3"/>
    <dgm:cxn modelId="{EC9EF937-4095-4650-B394-575C83158466}" type="presParOf" srcId="{4F3F3328-3B8A-4601-AE5C-B75B0D2A6F3B}" destId="{041D1F3D-327D-4E02-BD09-A9A701A2F5D5}" srcOrd="0" destOrd="0" presId="urn:microsoft.com/office/officeart/2005/8/layout/bProcess3"/>
    <dgm:cxn modelId="{771CB76A-4D41-4A89-A4D3-EC73F72E776D}" type="presParOf" srcId="{A37A9B4B-9DE6-404B-BAF2-E28317F9873A}" destId="{0FA8370E-6FC6-4EAE-B302-FBFEEF42210A}" srcOrd="4" destOrd="0" presId="urn:microsoft.com/office/officeart/2005/8/layout/bProcess3"/>
    <dgm:cxn modelId="{88D1AEA8-AA2F-4821-94E4-9955B0D65096}" type="presParOf" srcId="{A37A9B4B-9DE6-404B-BAF2-E28317F9873A}" destId="{1ED4E136-7CBE-4BF3-97C2-179CDECE50CF}" srcOrd="5" destOrd="0" presId="urn:microsoft.com/office/officeart/2005/8/layout/bProcess3"/>
    <dgm:cxn modelId="{B7FF9C18-6981-41D3-8653-B1756AE17C47}" type="presParOf" srcId="{1ED4E136-7CBE-4BF3-97C2-179CDECE50CF}" destId="{67442E52-6527-4F8F-99AB-24C2375B1037}" srcOrd="0" destOrd="0" presId="urn:microsoft.com/office/officeart/2005/8/layout/bProcess3"/>
    <dgm:cxn modelId="{4DA2B8FE-4F5E-4BE1-8AEA-1845663C2D46}" type="presParOf" srcId="{A37A9B4B-9DE6-404B-BAF2-E28317F9873A}" destId="{40981A39-EDBE-43AF-B954-BE2FC91A2703}" srcOrd="6" destOrd="0" presId="urn:microsoft.com/office/officeart/2005/8/layout/bProcess3"/>
    <dgm:cxn modelId="{0BBB921F-2081-444C-BE32-1B67E61752D2}" type="presParOf" srcId="{A37A9B4B-9DE6-404B-BAF2-E28317F9873A}" destId="{53F7A12A-B003-434F-860F-FB7AE24671AA}" srcOrd="7" destOrd="0" presId="urn:microsoft.com/office/officeart/2005/8/layout/bProcess3"/>
    <dgm:cxn modelId="{0743980F-2488-4907-8CAC-6393E26B996E}" type="presParOf" srcId="{53F7A12A-B003-434F-860F-FB7AE24671AA}" destId="{A4FAF46B-1DBF-415F-9247-E0DE2314857D}" srcOrd="0" destOrd="0" presId="urn:microsoft.com/office/officeart/2005/8/layout/bProcess3"/>
    <dgm:cxn modelId="{012B1BD0-B78C-4BFE-A4EF-29AEF37ED7BA}" type="presParOf" srcId="{A37A9B4B-9DE6-404B-BAF2-E28317F9873A}" destId="{4EEF8196-D135-48F2-BEE9-31CC941F090F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8AC93-7D17-4529-8050-027F4D388E00}">
      <dsp:nvSpPr>
        <dsp:cNvPr id="0" name=""/>
        <dsp:cNvSpPr/>
      </dsp:nvSpPr>
      <dsp:spPr>
        <a:xfrm>
          <a:off x="0" y="0"/>
          <a:ext cx="4368799" cy="89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Request data from </a:t>
          </a:r>
          <a:r>
            <a:rPr lang="en-GB" sz="2300" kern="1200" dirty="0" err="1"/>
            <a:t>SapceX</a:t>
          </a:r>
          <a:r>
            <a:rPr lang="en-GB" sz="2300" kern="1200" dirty="0"/>
            <a:t> API</a:t>
          </a:r>
          <a:endParaRPr lang="en-US" sz="2300" kern="1200" dirty="0"/>
        </a:p>
      </dsp:txBody>
      <dsp:txXfrm>
        <a:off x="26127" y="26127"/>
        <a:ext cx="3330850" cy="839777"/>
      </dsp:txXfrm>
    </dsp:sp>
    <dsp:sp modelId="{2E1A96AD-C062-4942-9B20-05552E6F67C4}">
      <dsp:nvSpPr>
        <dsp:cNvPr id="0" name=""/>
        <dsp:cNvSpPr/>
      </dsp:nvSpPr>
      <dsp:spPr>
        <a:xfrm>
          <a:off x="365886" y="1054218"/>
          <a:ext cx="4368799" cy="89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Decode the response</a:t>
          </a:r>
          <a:endParaRPr lang="en-US" sz="2300" kern="1200" dirty="0"/>
        </a:p>
      </dsp:txBody>
      <dsp:txXfrm>
        <a:off x="392013" y="1080345"/>
        <a:ext cx="3370837" cy="839777"/>
      </dsp:txXfrm>
    </dsp:sp>
    <dsp:sp modelId="{EAE37B18-8232-41D0-B169-2A093C2D184C}">
      <dsp:nvSpPr>
        <dsp:cNvPr id="0" name=""/>
        <dsp:cNvSpPr/>
      </dsp:nvSpPr>
      <dsp:spPr>
        <a:xfrm>
          <a:off x="726312" y="2108437"/>
          <a:ext cx="4368799" cy="89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 the data </a:t>
          </a:r>
          <a:endParaRPr lang="en-US" sz="2300" kern="1200" dirty="0"/>
        </a:p>
      </dsp:txBody>
      <dsp:txXfrm>
        <a:off x="752439" y="2134564"/>
        <a:ext cx="3376298" cy="839777"/>
      </dsp:txXfrm>
    </dsp:sp>
    <dsp:sp modelId="{C3D6AB7A-721B-4FD5-B7E6-32ACB90C58FE}">
      <dsp:nvSpPr>
        <dsp:cNvPr id="0" name=""/>
        <dsp:cNvSpPr/>
      </dsp:nvSpPr>
      <dsp:spPr>
        <a:xfrm>
          <a:off x="1092199" y="3162656"/>
          <a:ext cx="4368799" cy="89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Deal with missing values</a:t>
          </a:r>
          <a:endParaRPr lang="en-US" sz="2300" kern="1200" dirty="0"/>
        </a:p>
      </dsp:txBody>
      <dsp:txXfrm>
        <a:off x="1118326" y="3188783"/>
        <a:ext cx="3370837" cy="839777"/>
      </dsp:txXfrm>
    </dsp:sp>
    <dsp:sp modelId="{DC2F24BA-8B9C-4C54-8C4E-0102E40141D3}">
      <dsp:nvSpPr>
        <dsp:cNvPr id="0" name=""/>
        <dsp:cNvSpPr/>
      </dsp:nvSpPr>
      <dsp:spPr>
        <a:xfrm>
          <a:off x="3788978" y="683214"/>
          <a:ext cx="579820" cy="57982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19438" y="683214"/>
        <a:ext cx="318901" cy="436315"/>
      </dsp:txXfrm>
    </dsp:sp>
    <dsp:sp modelId="{06C9A28C-5B63-4EEF-9FBB-50A71A4A3086}">
      <dsp:nvSpPr>
        <dsp:cNvPr id="0" name=""/>
        <dsp:cNvSpPr/>
      </dsp:nvSpPr>
      <dsp:spPr>
        <a:xfrm>
          <a:off x="4154865" y="1737433"/>
          <a:ext cx="579820" cy="57982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285325" y="1737433"/>
        <a:ext cx="318901" cy="436315"/>
      </dsp:txXfrm>
    </dsp:sp>
    <dsp:sp modelId="{383FA4E7-6446-40CB-B0BA-4302FD602F75}">
      <dsp:nvSpPr>
        <dsp:cNvPr id="0" name=""/>
        <dsp:cNvSpPr/>
      </dsp:nvSpPr>
      <dsp:spPr>
        <a:xfrm>
          <a:off x="4515291" y="2791652"/>
          <a:ext cx="579820" cy="57982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645751" y="2791652"/>
        <a:ext cx="318901" cy="436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67584-8C54-44EE-9014-27F8A23D3125}">
      <dsp:nvSpPr>
        <dsp:cNvPr id="0" name=""/>
        <dsp:cNvSpPr/>
      </dsp:nvSpPr>
      <dsp:spPr>
        <a:xfrm rot="4396374">
          <a:off x="1215904" y="896987"/>
          <a:ext cx="3891274" cy="2713678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30C0F-F345-4E7F-A7F9-CD8D4CFE40E9}">
      <dsp:nvSpPr>
        <dsp:cNvPr id="0" name=""/>
        <dsp:cNvSpPr/>
      </dsp:nvSpPr>
      <dsp:spPr>
        <a:xfrm>
          <a:off x="2612628" y="1159884"/>
          <a:ext cx="98266" cy="9826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58F0-EACE-4BEC-A729-2DE9458AEF98}">
      <dsp:nvSpPr>
        <dsp:cNvPr id="0" name=""/>
        <dsp:cNvSpPr/>
      </dsp:nvSpPr>
      <dsp:spPr>
        <a:xfrm>
          <a:off x="3346445" y="1794046"/>
          <a:ext cx="98266" cy="9826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EE746-CA8E-472D-AEB4-83112E6B9C6F}">
      <dsp:nvSpPr>
        <dsp:cNvPr id="0" name=""/>
        <dsp:cNvSpPr/>
      </dsp:nvSpPr>
      <dsp:spPr>
        <a:xfrm>
          <a:off x="3850717" y="2428723"/>
          <a:ext cx="98266" cy="9826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5F8D9-62A6-4064-9C0A-21B90E1BEA75}">
      <dsp:nvSpPr>
        <dsp:cNvPr id="0" name=""/>
        <dsp:cNvSpPr/>
      </dsp:nvSpPr>
      <dsp:spPr>
        <a:xfrm>
          <a:off x="955045" y="0"/>
          <a:ext cx="1834615" cy="721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Perform GET method to request data as a response</a:t>
          </a:r>
          <a:endParaRPr lang="en-US" sz="1600" kern="1200" dirty="0"/>
        </a:p>
      </dsp:txBody>
      <dsp:txXfrm>
        <a:off x="955045" y="0"/>
        <a:ext cx="1834615" cy="721224"/>
      </dsp:txXfrm>
    </dsp:sp>
    <dsp:sp modelId="{45FC114F-A686-4AD4-8402-7FA2206E1AB2}">
      <dsp:nvSpPr>
        <dsp:cNvPr id="0" name=""/>
        <dsp:cNvSpPr/>
      </dsp:nvSpPr>
      <dsp:spPr>
        <a:xfrm>
          <a:off x="3235918" y="939845"/>
          <a:ext cx="2677546" cy="721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Create </a:t>
          </a:r>
          <a:r>
            <a:rPr lang="en-GB" sz="1600" kern="1200" dirty="0" err="1"/>
            <a:t>BeautifulSoup</a:t>
          </a:r>
          <a:r>
            <a:rPr lang="en-GB" sz="1600" kern="1200" dirty="0"/>
            <a:t> object from the response</a:t>
          </a:r>
          <a:endParaRPr lang="en-US" sz="1600" kern="1200" dirty="0"/>
        </a:p>
      </dsp:txBody>
      <dsp:txXfrm>
        <a:off x="3235918" y="939845"/>
        <a:ext cx="2677546" cy="721224"/>
      </dsp:txXfrm>
    </dsp:sp>
    <dsp:sp modelId="{6BBE1B23-6833-43C5-88BD-5FA48474E96D}">
      <dsp:nvSpPr>
        <dsp:cNvPr id="0" name=""/>
        <dsp:cNvSpPr/>
      </dsp:nvSpPr>
      <dsp:spPr>
        <a:xfrm>
          <a:off x="955045" y="1482567"/>
          <a:ext cx="2132120" cy="721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Parse the data and record the values</a:t>
          </a:r>
          <a:endParaRPr lang="en-US" sz="1600" kern="1200" dirty="0"/>
        </a:p>
      </dsp:txBody>
      <dsp:txXfrm>
        <a:off x="955045" y="1482567"/>
        <a:ext cx="2132120" cy="721224"/>
      </dsp:txXfrm>
    </dsp:sp>
    <dsp:sp modelId="{92AF9386-2F5C-41F6-BD10-371E26676FE3}">
      <dsp:nvSpPr>
        <dsp:cNvPr id="0" name=""/>
        <dsp:cNvSpPr/>
      </dsp:nvSpPr>
      <dsp:spPr>
        <a:xfrm>
          <a:off x="4277186" y="2117245"/>
          <a:ext cx="1636278" cy="721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Create a data frame from the records</a:t>
          </a:r>
          <a:endParaRPr lang="en-US" sz="1600" kern="1200" dirty="0"/>
        </a:p>
      </dsp:txBody>
      <dsp:txXfrm>
        <a:off x="4277186" y="2117245"/>
        <a:ext cx="1636278" cy="721224"/>
      </dsp:txXfrm>
    </dsp:sp>
    <dsp:sp modelId="{8B376343-AFCD-4793-8DC3-D8962C5D6FEA}">
      <dsp:nvSpPr>
        <dsp:cNvPr id="0" name=""/>
        <dsp:cNvSpPr/>
      </dsp:nvSpPr>
      <dsp:spPr>
        <a:xfrm>
          <a:off x="3434255" y="3786429"/>
          <a:ext cx="2479209" cy="721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as  CSV</a:t>
          </a:r>
          <a:endParaRPr lang="en-US" sz="1600" kern="1200" dirty="0"/>
        </a:p>
      </dsp:txBody>
      <dsp:txXfrm>
        <a:off x="3434255" y="3786429"/>
        <a:ext cx="2479209" cy="721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2B371-1A04-4367-9CAA-E78C05541D4E}">
      <dsp:nvSpPr>
        <dsp:cNvPr id="0" name=""/>
        <dsp:cNvSpPr/>
      </dsp:nvSpPr>
      <dsp:spPr>
        <a:xfrm>
          <a:off x="2222250" y="586899"/>
          <a:ext cx="4529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9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6614" y="630202"/>
        <a:ext cx="24175" cy="4835"/>
      </dsp:txXfrm>
    </dsp:sp>
    <dsp:sp modelId="{B1D61569-0FF7-401E-A700-E40763970522}">
      <dsp:nvSpPr>
        <dsp:cNvPr id="0" name=""/>
        <dsp:cNvSpPr/>
      </dsp:nvSpPr>
      <dsp:spPr>
        <a:xfrm>
          <a:off x="121857" y="1961"/>
          <a:ext cx="2102192" cy="12613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Load data</a:t>
          </a:r>
          <a:endParaRPr lang="en-US" sz="1800" kern="1200" dirty="0"/>
        </a:p>
      </dsp:txBody>
      <dsp:txXfrm>
        <a:off x="121857" y="1961"/>
        <a:ext cx="2102192" cy="1261315"/>
      </dsp:txXfrm>
    </dsp:sp>
    <dsp:sp modelId="{4F3F3328-3B8A-4601-AE5C-B75B0D2A6F3B}">
      <dsp:nvSpPr>
        <dsp:cNvPr id="0" name=""/>
        <dsp:cNvSpPr/>
      </dsp:nvSpPr>
      <dsp:spPr>
        <a:xfrm>
          <a:off x="1172953" y="1261477"/>
          <a:ext cx="2585697" cy="452904"/>
        </a:xfrm>
        <a:custGeom>
          <a:avLst/>
          <a:gdLst/>
          <a:ahLst/>
          <a:cxnLst/>
          <a:rect l="0" t="0" r="0" b="0"/>
          <a:pathLst>
            <a:path>
              <a:moveTo>
                <a:pt x="2585697" y="0"/>
              </a:moveTo>
              <a:lnTo>
                <a:pt x="2585697" y="243552"/>
              </a:lnTo>
              <a:lnTo>
                <a:pt x="0" y="243552"/>
              </a:lnTo>
              <a:lnTo>
                <a:pt x="0" y="45290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00039" y="1485512"/>
        <a:ext cx="131525" cy="4835"/>
      </dsp:txXfrm>
    </dsp:sp>
    <dsp:sp modelId="{45B69D8C-A95F-440B-BF97-494CB82B1DE3}">
      <dsp:nvSpPr>
        <dsp:cNvPr id="0" name=""/>
        <dsp:cNvSpPr/>
      </dsp:nvSpPr>
      <dsp:spPr>
        <a:xfrm>
          <a:off x="2707554" y="1961"/>
          <a:ext cx="2102192" cy="12613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Identify and calculate missing values</a:t>
          </a:r>
          <a:endParaRPr lang="en-US" sz="1800" kern="1200" dirty="0"/>
        </a:p>
      </dsp:txBody>
      <dsp:txXfrm>
        <a:off x="2707554" y="1961"/>
        <a:ext cx="2102192" cy="1261315"/>
      </dsp:txXfrm>
    </dsp:sp>
    <dsp:sp modelId="{1ED4E136-7CBE-4BF3-97C2-179CDECE50CF}">
      <dsp:nvSpPr>
        <dsp:cNvPr id="0" name=""/>
        <dsp:cNvSpPr/>
      </dsp:nvSpPr>
      <dsp:spPr>
        <a:xfrm>
          <a:off x="2222250" y="2331720"/>
          <a:ext cx="4529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9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6614" y="2375022"/>
        <a:ext cx="24175" cy="4835"/>
      </dsp:txXfrm>
    </dsp:sp>
    <dsp:sp modelId="{0FA8370E-6FC6-4EAE-B302-FBFEEF42210A}">
      <dsp:nvSpPr>
        <dsp:cNvPr id="0" name=""/>
        <dsp:cNvSpPr/>
      </dsp:nvSpPr>
      <dsp:spPr>
        <a:xfrm>
          <a:off x="121857" y="1746782"/>
          <a:ext cx="2102192" cy="12613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Calculate the number of launches in each site</a:t>
          </a:r>
          <a:endParaRPr lang="en-US" sz="1800" kern="1200" dirty="0"/>
        </a:p>
      </dsp:txBody>
      <dsp:txXfrm>
        <a:off x="121857" y="1746782"/>
        <a:ext cx="2102192" cy="1261315"/>
      </dsp:txXfrm>
    </dsp:sp>
    <dsp:sp modelId="{53F7A12A-B003-434F-860F-FB7AE24671AA}">
      <dsp:nvSpPr>
        <dsp:cNvPr id="0" name=""/>
        <dsp:cNvSpPr/>
      </dsp:nvSpPr>
      <dsp:spPr>
        <a:xfrm>
          <a:off x="1172953" y="3006297"/>
          <a:ext cx="2585697" cy="452904"/>
        </a:xfrm>
        <a:custGeom>
          <a:avLst/>
          <a:gdLst/>
          <a:ahLst/>
          <a:cxnLst/>
          <a:rect l="0" t="0" r="0" b="0"/>
          <a:pathLst>
            <a:path>
              <a:moveTo>
                <a:pt x="2585697" y="0"/>
              </a:moveTo>
              <a:lnTo>
                <a:pt x="2585697" y="243552"/>
              </a:lnTo>
              <a:lnTo>
                <a:pt x="0" y="243552"/>
              </a:lnTo>
              <a:lnTo>
                <a:pt x="0" y="45290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00039" y="3230332"/>
        <a:ext cx="131525" cy="4835"/>
      </dsp:txXfrm>
    </dsp:sp>
    <dsp:sp modelId="{40981A39-EDBE-43AF-B954-BE2FC91A2703}">
      <dsp:nvSpPr>
        <dsp:cNvPr id="0" name=""/>
        <dsp:cNvSpPr/>
      </dsp:nvSpPr>
      <dsp:spPr>
        <a:xfrm>
          <a:off x="2707554" y="1746782"/>
          <a:ext cx="2102192" cy="12613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Create a landing outcome label</a:t>
          </a:r>
          <a:endParaRPr lang="en-US" sz="1800" kern="1200" dirty="0"/>
        </a:p>
      </dsp:txBody>
      <dsp:txXfrm>
        <a:off x="2707554" y="1746782"/>
        <a:ext cx="2102192" cy="1261315"/>
      </dsp:txXfrm>
    </dsp:sp>
    <dsp:sp modelId="{4EEF8196-D135-48F2-BEE9-31CC941F090F}">
      <dsp:nvSpPr>
        <dsp:cNvPr id="0" name=""/>
        <dsp:cNvSpPr/>
      </dsp:nvSpPr>
      <dsp:spPr>
        <a:xfrm>
          <a:off x="121857" y="3491602"/>
          <a:ext cx="2102192" cy="12613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Export as a CSV</a:t>
          </a:r>
          <a:endParaRPr lang="en-US" sz="1800" kern="1200" dirty="0"/>
        </a:p>
      </dsp:txBody>
      <dsp:txXfrm>
        <a:off x="121857" y="3491602"/>
        <a:ext cx="2102192" cy="1261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0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28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hyperlink" Target="https://github.com/Monadie-byte/Assignment/blob/main/labs-jupyter-spacex-Data%20wrangling.ipynb" TargetMode="External"/><Relationship Id="rId10" Type="http://schemas.microsoft.com/office/2007/relationships/diagramDrawing" Target="../diagrams/drawing3.xml"/><Relationship Id="rId4" Type="http://schemas.openxmlformats.org/officeDocument/2006/relationships/hyperlink" Target="https://jupyterlabnext-0-labs-prod-jupyterlab-us-east-0.labs.cognitiveclass.ai/user/monadiedissa/lab/workspaces/auto-6/tree/DS0321EN/labs/module_1_L3/labs-jupyter-spacex-Data%20wrangling.ipynb#TASK-4:-Create-a-landing-outcome-label-from-Outcome-column" TargetMode="External"/><Relationship Id="rId9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onadie-byte/Assignment/blob/main/edadataviz.ipynb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die-byte/Assignmen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die-byte/Assignmen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die-byte/Assignmen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die-byte/Assignment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nadie-byte/Assignment/blob/main/SpaceX_Machine%20Learning%20Prediction_Part_5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Monadie-byte/Assignment/blob/main/jupyter-labs-spacex-data-collection-api.ipynb" TargetMode="Externa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9341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D. M. Monadie </a:t>
            </a:r>
            <a:r>
              <a:rPr lang="en-GB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Devmalmee</a:t>
            </a:r>
            <a:r>
              <a:rPr lang="en-GB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Dissanayake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GB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4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/24/2025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7FA7C-EB21-40FC-9BBA-73DE146201B3}"/>
              </a:ext>
            </a:extLst>
          </p:cNvPr>
          <p:cNvSpPr txBox="1"/>
          <p:nvPr/>
        </p:nvSpPr>
        <p:spPr>
          <a:xfrm>
            <a:off x="770011" y="1463040"/>
            <a:ext cx="55088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SpaceX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and calculate the missing values: </a:t>
            </a:r>
            <a:r>
              <a:rPr lang="en-GB" dirty="0" err="1">
                <a:solidFill>
                  <a:srgbClr val="0B49CB"/>
                </a:solidFill>
              </a:rPr>
              <a:t>df.isnull</a:t>
            </a:r>
            <a:r>
              <a:rPr lang="en-GB" dirty="0">
                <a:solidFill>
                  <a:srgbClr val="0B49CB"/>
                </a:solidFill>
              </a:rPr>
              <a:t>().sum()/</a:t>
            </a:r>
            <a:r>
              <a:rPr lang="en-GB" dirty="0" err="1">
                <a:solidFill>
                  <a:srgbClr val="0B49CB"/>
                </a:solidFill>
              </a:rPr>
              <a:t>len</a:t>
            </a:r>
            <a:r>
              <a:rPr lang="en-GB" dirty="0">
                <a:solidFill>
                  <a:srgbClr val="0B49CB"/>
                </a:solidFill>
              </a:rPr>
              <a:t>(df)*100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 the data types in each column: </a:t>
            </a:r>
            <a:r>
              <a:rPr lang="en-GB" dirty="0" err="1">
                <a:solidFill>
                  <a:srgbClr val="0B49CB"/>
                </a:solidFill>
              </a:rPr>
              <a:t>df.dtypes</a:t>
            </a:r>
            <a:endParaRPr lang="en-GB" dirty="0">
              <a:solidFill>
                <a:srgbClr val="0B49C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Calculate the number of launches on each site</a:t>
            </a:r>
            <a:r>
              <a:rPr lang="en-US" dirty="0"/>
              <a:t>. Use method </a:t>
            </a:r>
            <a:r>
              <a:rPr lang="en-US" dirty="0" err="1">
                <a:solidFill>
                  <a:srgbClr val="0B49CB"/>
                </a:solidFill>
              </a:rPr>
              <a:t>value_counts</a:t>
            </a:r>
            <a:r>
              <a:rPr lang="en-US" dirty="0">
                <a:solidFill>
                  <a:srgbClr val="0B49CB"/>
                </a:solidFill>
              </a:rPr>
              <a:t>() </a:t>
            </a:r>
            <a:r>
              <a:rPr lang="en-US" dirty="0"/>
              <a:t>on columns to determine the number of different launches and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 Create a landing outcome label from Outcome column</a:t>
            </a:r>
            <a:r>
              <a:rPr lang="en-GB" dirty="0">
                <a:solidFill>
                  <a:srgbClr val="0B49C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¶</a:t>
            </a:r>
            <a:r>
              <a:rPr lang="en-GB" dirty="0">
                <a:solidFill>
                  <a:srgbClr val="0B49CB"/>
                </a:solidFill>
              </a:rPr>
              <a:t>: </a:t>
            </a:r>
            <a:r>
              <a:rPr lang="en-GB" dirty="0" err="1">
                <a:solidFill>
                  <a:srgbClr val="0B49CB"/>
                </a:solidFill>
              </a:rPr>
              <a:t>landing_class</a:t>
            </a:r>
            <a:r>
              <a:rPr lang="en-GB" dirty="0">
                <a:solidFill>
                  <a:srgbClr val="0B49CB"/>
                </a:solidFill>
              </a:rPr>
              <a:t> = [0 if outcome in </a:t>
            </a:r>
            <a:r>
              <a:rPr lang="en-GB" dirty="0" err="1">
                <a:solidFill>
                  <a:srgbClr val="0B49CB"/>
                </a:solidFill>
              </a:rPr>
              <a:t>bad_outcomes</a:t>
            </a:r>
            <a:r>
              <a:rPr lang="en-GB" dirty="0">
                <a:solidFill>
                  <a:srgbClr val="0B49CB"/>
                </a:solidFill>
              </a:rPr>
              <a:t> else 1 for </a:t>
            </a:r>
            <a:r>
              <a:rPr lang="en-GB" dirty="0" err="1">
                <a:solidFill>
                  <a:srgbClr val="0B49CB"/>
                </a:solidFill>
              </a:rPr>
              <a:t>landing_outcomes</a:t>
            </a:r>
            <a:r>
              <a:rPr lang="en-GB" dirty="0">
                <a:solidFill>
                  <a:srgbClr val="0B49CB"/>
                </a:solidFill>
              </a:rPr>
              <a:t> in df['Outcome’]]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Export it as a CSV: </a:t>
            </a:r>
            <a:r>
              <a:rPr lang="en-US" dirty="0" err="1">
                <a:solidFill>
                  <a:srgbClr val="0B49CB"/>
                </a:solidFill>
              </a:rPr>
              <a:t>df.to_csv</a:t>
            </a:r>
            <a:r>
              <a:rPr lang="en-US" dirty="0">
                <a:solidFill>
                  <a:srgbClr val="0B49CB"/>
                </a:solidFill>
              </a:rPr>
              <a:t>("dataset_part_2.csv", index=False)</a:t>
            </a:r>
            <a:endParaRPr lang="en-GB" dirty="0">
              <a:solidFill>
                <a:srgbClr val="0B49C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https://github.com/Monadie-byte/Assignment/blob/main/labs-jupyter-spacex-Data%20wrangling.ipynb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6E4136-D511-49D6-B7D3-909D03C7A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3765000"/>
              </p:ext>
            </p:extLst>
          </p:nvPr>
        </p:nvGraphicFramePr>
        <p:xfrm>
          <a:off x="6526367" y="1417320"/>
          <a:ext cx="4931605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4481"/>
            <a:ext cx="4518270" cy="9019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sz="1800" b="1" dirty="0"/>
              <a:t>Scatter plot </a:t>
            </a:r>
          </a:p>
          <a:p>
            <a:pPr marL="0" indent="0">
              <a:buNone/>
            </a:pPr>
            <a:r>
              <a:rPr lang="en-GB" sz="1800" dirty="0"/>
              <a:t>Flight Number vs. Payload Mass, Flight Number vs. Launch site, Payload Mass vs. Launch Site.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969BE-4AAA-40B8-9C73-638EF0A3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2" y="2824169"/>
            <a:ext cx="4868789" cy="1012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DCB1A1-E567-4839-B87B-F462D7A90344}"/>
              </a:ext>
            </a:extLst>
          </p:cNvPr>
          <p:cNvSpPr txBox="1"/>
          <p:nvPr/>
        </p:nvSpPr>
        <p:spPr>
          <a:xfrm>
            <a:off x="6233160" y="1554481"/>
            <a:ext cx="50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Bar chart</a:t>
            </a:r>
          </a:p>
          <a:p>
            <a:r>
              <a:rPr lang="en-GB" dirty="0"/>
              <a:t>Success rate vs. Orbit type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918DA6-F5FA-4325-A487-BDEF01912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947" y="2331485"/>
            <a:ext cx="3459478" cy="2608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E44D4A-653E-4BB9-94D2-8E02A1F9B086}"/>
              </a:ext>
            </a:extLst>
          </p:cNvPr>
          <p:cNvSpPr txBox="1"/>
          <p:nvPr/>
        </p:nvSpPr>
        <p:spPr>
          <a:xfrm>
            <a:off x="770010" y="3872567"/>
            <a:ext cx="486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Line chart</a:t>
            </a:r>
          </a:p>
          <a:p>
            <a:r>
              <a:rPr lang="en-GB" dirty="0"/>
              <a:t>Launch success yearly trend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06C28-7BA1-48F2-9203-834184368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347" y="4555290"/>
            <a:ext cx="3167764" cy="2207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23BA5D-34AB-4746-B422-330735DB4F27}"/>
              </a:ext>
            </a:extLst>
          </p:cNvPr>
          <p:cNvSpPr txBox="1"/>
          <p:nvPr/>
        </p:nvSpPr>
        <p:spPr>
          <a:xfrm>
            <a:off x="6618584" y="5303519"/>
            <a:ext cx="460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https://github.com/Monadie-byte/Assignment/blob/main/edadataviz.ipynb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446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/>
            <a:r>
              <a:rPr lang="en-GB" sz="2200" dirty="0">
                <a:latin typeface="Abadi" panose="020B0604020104020204" pitchFamily="34" charset="0"/>
              </a:rPr>
              <a:t>D</a:t>
            </a:r>
            <a:r>
              <a:rPr lang="en-US" sz="2200" dirty="0" err="1">
                <a:latin typeface="Abadi" panose="020B0604020104020204" pitchFamily="34" charset="0"/>
              </a:rPr>
              <a:t>isplay</a:t>
            </a:r>
            <a:r>
              <a:rPr lang="en-US" sz="2200" dirty="0">
                <a:latin typeface="Abadi" panose="020B0604020104020204" pitchFamily="34" charset="0"/>
              </a:rPr>
              <a:t> the names of the unique launch sites in the space mission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D</a:t>
            </a:r>
            <a:r>
              <a:rPr lang="en-US" sz="2200" dirty="0" err="1">
                <a:latin typeface="Abadi" panose="020B0604020104020204" pitchFamily="34" charset="0"/>
              </a:rPr>
              <a:t>isplay</a:t>
            </a:r>
            <a:r>
              <a:rPr lang="en-US" sz="2200" dirty="0">
                <a:latin typeface="Abadi" panose="020B0604020104020204" pitchFamily="34" charset="0"/>
              </a:rPr>
              <a:t> 5 records where launch sites begin with the string ‘CCA’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Display average payload mass carried by booster version F9 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List the date when the first </a:t>
            </a:r>
            <a:r>
              <a:rPr lang="en-GB" sz="2200" dirty="0" err="1">
                <a:latin typeface="Abadi" panose="020B0604020104020204" pitchFamily="34" charset="0"/>
              </a:rPr>
              <a:t>succesful</a:t>
            </a:r>
            <a:r>
              <a:rPr lang="en-GB" sz="2200" dirty="0">
                <a:latin typeface="Abadi" panose="020B0604020104020204" pitchFamily="34" charset="0"/>
              </a:rPr>
              <a:t> landing outcome in ground pad was </a:t>
            </a:r>
            <a:r>
              <a:rPr lang="en-GB" sz="2200" dirty="0" err="1">
                <a:latin typeface="Abadi" panose="020B0604020104020204" pitchFamily="34" charset="0"/>
              </a:rPr>
              <a:t>acheived</a:t>
            </a:r>
            <a:endParaRPr lang="en-GB" sz="2200" dirty="0">
              <a:latin typeface="Abadi" panose="020B0604020104020204" pitchFamily="34" charset="0"/>
            </a:endParaRP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List all the </a:t>
            </a:r>
            <a:r>
              <a:rPr lang="en-GB" sz="2200" dirty="0" err="1">
                <a:latin typeface="Abadi" panose="020B0604020104020204" pitchFamily="34" charset="0"/>
              </a:rPr>
              <a:t>booster_versions</a:t>
            </a:r>
            <a:r>
              <a:rPr lang="en-GB" sz="2200" dirty="0">
                <a:latin typeface="Abadi" panose="020B0604020104020204" pitchFamily="34" charset="0"/>
              </a:rPr>
              <a:t> that have carried the maximum payload mass. Use a subquery</a:t>
            </a:r>
          </a:p>
          <a:p>
            <a:r>
              <a:rPr lang="en-GB" sz="2200" dirty="0">
                <a:latin typeface="Abadi" panose="020B0604020104020204" pitchFamily="34" charset="0"/>
                <a:hlinkClick r:id="rId3"/>
              </a:rPr>
              <a:t>https://github.com/Monadie-byte/Assignment/blob/main/jupyter-labs-eda-sql-coursera_sqllite.ipynb</a:t>
            </a:r>
            <a:endParaRPr lang="en-GB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GB" sz="2600" dirty="0">
                <a:latin typeface="Abadi" panose="020B0604020104020204" pitchFamily="34" charset="0"/>
              </a:rPr>
              <a:t>Markers: used to pinpoint specific locations on the map, these can be customized.</a:t>
            </a:r>
          </a:p>
          <a:p>
            <a:r>
              <a:rPr lang="en-GB" sz="2600" dirty="0">
                <a:latin typeface="Abadi" panose="020B0604020104020204" pitchFamily="34" charset="0"/>
              </a:rPr>
              <a:t>Circles: used to represent a specific radius around a point</a:t>
            </a:r>
          </a:p>
          <a:p>
            <a:r>
              <a:rPr lang="en-GB" sz="2600" dirty="0" err="1">
                <a:latin typeface="Abadi" panose="020B0604020104020204" pitchFamily="34" charset="0"/>
              </a:rPr>
              <a:t>CircleMarkers</a:t>
            </a:r>
            <a:r>
              <a:rPr lang="en-GB" sz="2600" dirty="0">
                <a:latin typeface="Abadi" panose="020B0604020104020204" pitchFamily="34" charset="0"/>
              </a:rPr>
              <a:t>: similar to circles but the radius can be specified.</a:t>
            </a:r>
          </a:p>
          <a:p>
            <a:r>
              <a:rPr lang="en-GB" sz="2600" dirty="0">
                <a:latin typeface="Abadi" panose="020B0604020104020204" pitchFamily="34" charset="0"/>
              </a:rPr>
              <a:t>Polylines: used to draw lines connecting multiple points on a map.</a:t>
            </a:r>
          </a:p>
          <a:p>
            <a:r>
              <a:rPr lang="en-GB" sz="2600" dirty="0" err="1">
                <a:latin typeface="Abadi" panose="020B0604020104020204" pitchFamily="34" charset="0"/>
              </a:rPr>
              <a:t>GeoJSON</a:t>
            </a:r>
            <a:r>
              <a:rPr lang="en-GB" sz="2600" dirty="0">
                <a:latin typeface="Abadi" panose="020B0604020104020204" pitchFamily="34" charset="0"/>
              </a:rPr>
              <a:t>: display complex geometries like regions or paths</a:t>
            </a:r>
          </a:p>
          <a:p>
            <a:r>
              <a:rPr lang="en-GB" sz="2600" dirty="0">
                <a:solidFill>
                  <a:srgbClr val="0948CB"/>
                </a:solidFill>
                <a:latin typeface="Abadi" panose="020B0604020104020204" pitchFamily="34" charset="0"/>
              </a:rPr>
              <a:t>Circles were added for each launch site in the </a:t>
            </a:r>
            <a:r>
              <a:rPr lang="en-GB" sz="2600" dirty="0" err="1">
                <a:solidFill>
                  <a:srgbClr val="0948CB"/>
                </a:solidFill>
                <a:latin typeface="Abadi" panose="020B0604020104020204" pitchFamily="34" charset="0"/>
              </a:rPr>
              <a:t>dataframe</a:t>
            </a:r>
            <a:r>
              <a:rPr lang="en-GB" sz="2600" dirty="0">
                <a:solidFill>
                  <a:srgbClr val="0948CB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GB" sz="2600" dirty="0">
                <a:solidFill>
                  <a:srgbClr val="0948CB"/>
                </a:solidFill>
                <a:latin typeface="Abadi" panose="020B0604020104020204" pitchFamily="34" charset="0"/>
              </a:rPr>
              <a:t>Markers were used to generate a map with marked launch sites.</a:t>
            </a:r>
          </a:p>
          <a:p>
            <a:r>
              <a:rPr lang="en-GB" sz="2600" dirty="0" err="1">
                <a:latin typeface="Abadi" panose="020B0604020104020204" pitchFamily="34" charset="0"/>
              </a:rPr>
              <a:t>MarkerClusters</a:t>
            </a:r>
            <a:r>
              <a:rPr lang="en-GB" sz="2600" dirty="0">
                <a:latin typeface="Abadi" panose="020B0604020104020204" pitchFamily="34" charset="0"/>
              </a:rPr>
              <a:t> are a good way to simplify many markers having the same coordinate</a:t>
            </a:r>
          </a:p>
          <a:p>
            <a:r>
              <a:rPr lang="en-US" sz="2600" dirty="0">
                <a:latin typeface="Abadi" panose="020B0604020104020204" pitchFamily="34" charset="0"/>
                <a:hlinkClick r:id="rId3"/>
              </a:rPr>
              <a:t>https://github.com/Monadie-byte/Assignment/blob/main/lab_jupyter_launch_site_location.ipynb</a:t>
            </a:r>
            <a:endParaRPr lang="en-US" sz="2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96741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GB" dirty="0">
                <a:latin typeface="Abadi" panose="020B0604020104020204" pitchFamily="34" charset="0"/>
              </a:rPr>
              <a:t>Add a launch site drop-down input component</a:t>
            </a:r>
          </a:p>
          <a:p>
            <a:pPr algn="just"/>
            <a:r>
              <a:rPr lang="en-GB" dirty="0">
                <a:latin typeface="Abadi" panose="020B0604020104020204" pitchFamily="34" charset="0"/>
              </a:rPr>
              <a:t>Add a call-back function to render success-pie-chart based on selected site dropdown</a:t>
            </a:r>
          </a:p>
          <a:p>
            <a:pPr algn="just"/>
            <a:r>
              <a:rPr lang="en-GB" dirty="0">
                <a:latin typeface="Abadi" panose="020B0604020104020204" pitchFamily="34" charset="0"/>
              </a:rPr>
              <a:t>Add a range slider to select payload</a:t>
            </a:r>
          </a:p>
          <a:p>
            <a:pPr algn="just"/>
            <a:r>
              <a:rPr lang="en-GB" dirty="0">
                <a:latin typeface="Abadi" panose="020B0604020104020204" pitchFamily="34" charset="0"/>
              </a:rPr>
              <a:t>Add a call-back function to render the success-payload-scatter-chart scatter plot</a:t>
            </a:r>
          </a:p>
          <a:p>
            <a:pPr algn="just"/>
            <a:r>
              <a:rPr lang="en-US" dirty="0">
                <a:latin typeface="Abadi" panose="020B0604020104020204" pitchFamily="34" charset="0"/>
                <a:hlinkClick r:id="rId3"/>
              </a:rPr>
              <a:t>https://github.com/Monadie-byte/Assignment/blob/main/lab_jupyter_launch_site_location.ipynb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0931" y="1490345"/>
            <a:ext cx="6057510" cy="512381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GB" sz="2200" dirty="0">
                <a:latin typeface="Abadi" panose="020B0604020104020204" pitchFamily="34" charset="0"/>
              </a:rPr>
              <a:t>Load the data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Crate a NumPy array from the column Class in data by applying the method </a:t>
            </a:r>
            <a:r>
              <a:rPr lang="en-GB" sz="2200" dirty="0" err="1">
                <a:latin typeface="Abadi" panose="020B0604020104020204" pitchFamily="34" charset="0"/>
              </a:rPr>
              <a:t>to_numpy</a:t>
            </a:r>
            <a:r>
              <a:rPr lang="en-GB" sz="2200" dirty="0">
                <a:latin typeface="Abadi" panose="020B0604020104020204" pitchFamily="34" charset="0"/>
              </a:rPr>
              <a:t>().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Split the data into training and testing data using the function </a:t>
            </a:r>
            <a:r>
              <a:rPr lang="en-GB" sz="2200" dirty="0" err="1">
                <a:latin typeface="Abadi" panose="020B0604020104020204" pitchFamily="34" charset="0"/>
              </a:rPr>
              <a:t>train_test_split</a:t>
            </a:r>
            <a:r>
              <a:rPr lang="en-GB" sz="2200" dirty="0">
                <a:latin typeface="Abadi" panose="020B0604020104020204" pitchFamily="34" charset="0"/>
              </a:rPr>
              <a:t>.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Create a logistic regression object then create a </a:t>
            </a:r>
            <a:r>
              <a:rPr lang="en-GB" sz="2200" dirty="0" err="1">
                <a:latin typeface="Abadi" panose="020B0604020104020204" pitchFamily="34" charset="0"/>
              </a:rPr>
              <a:t>GridSearchCV</a:t>
            </a:r>
            <a:r>
              <a:rPr lang="en-GB" sz="2200" dirty="0">
                <a:latin typeface="Abadi" panose="020B0604020104020204" pitchFamily="34" charset="0"/>
              </a:rPr>
              <a:t> object.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Fit the object to find the best </a:t>
            </a:r>
            <a:r>
              <a:rPr lang="en-GB" sz="2200" dirty="0" err="1">
                <a:latin typeface="Abadi" panose="020B0604020104020204" pitchFamily="34" charset="0"/>
              </a:rPr>
              <a:t>paramateres</a:t>
            </a:r>
            <a:r>
              <a:rPr lang="en-GB" sz="2200" dirty="0">
                <a:latin typeface="Abadi" panose="020B0604020104020204" pitchFamily="34" charset="0"/>
              </a:rPr>
              <a:t>.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Find accuracy using method score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</a:rPr>
              <a:t>Find the best performing method</a:t>
            </a:r>
          </a:p>
          <a:p>
            <a:pPr algn="just"/>
            <a:r>
              <a:rPr lang="en-GB" sz="2200" dirty="0">
                <a:latin typeface="Abadi" panose="020B0604020104020204" pitchFamily="34" charset="0"/>
                <a:hlinkClick r:id="rId3"/>
              </a:rPr>
              <a:t>https://github.com/Monadie-byte/Assignment/blob/main/SpaceX_Machine%20Learning%20Prediction_Part_5.ipynb</a:t>
            </a:r>
            <a:endParaRPr lang="en-GB" sz="2200" dirty="0">
              <a:latin typeface="Abadi" panose="020B0604020104020204" pitchFamily="34" charset="0"/>
            </a:endParaRPr>
          </a:p>
          <a:p>
            <a:pPr algn="just"/>
            <a:endParaRPr lang="en-GB" sz="2200" dirty="0">
              <a:latin typeface="Abadi" panose="020B0604020104020204" pitchFamily="34" charset="0"/>
            </a:endParaRPr>
          </a:p>
          <a:p>
            <a:pPr algn="just"/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DCFF94-B325-407A-9845-256AD827273B}"/>
              </a:ext>
            </a:extLst>
          </p:cNvPr>
          <p:cNvGrpSpPr/>
          <p:nvPr/>
        </p:nvGrpSpPr>
        <p:grpSpPr>
          <a:xfrm>
            <a:off x="7947097" y="1307591"/>
            <a:ext cx="2512775" cy="5119620"/>
            <a:chOff x="5305345" y="719666"/>
            <a:chExt cx="1581308" cy="5418666"/>
          </a:xfrm>
        </p:grpSpPr>
        <p:sp>
          <p:nvSpPr>
            <p:cNvPr id="7" name="Arrow: Circular 6">
              <a:extLst>
                <a:ext uri="{FF2B5EF4-FFF2-40B4-BE49-F238E27FC236}">
                  <a16:creationId xmlns:a16="http://schemas.microsoft.com/office/drawing/2014/main" id="{4459D306-1B98-4415-BB1E-86E7494631CE}"/>
                </a:ext>
              </a:extLst>
            </p:cNvPr>
            <p:cNvSpPr/>
            <p:nvPr/>
          </p:nvSpPr>
          <p:spPr>
            <a:xfrm>
              <a:off x="5649138" y="719666"/>
              <a:ext cx="1237515" cy="1237623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945FE0E-A948-461C-8393-5BD802D6938B}"/>
                </a:ext>
              </a:extLst>
            </p:cNvPr>
            <p:cNvSpPr/>
            <p:nvPr/>
          </p:nvSpPr>
          <p:spPr>
            <a:xfrm>
              <a:off x="5922362" y="1167789"/>
              <a:ext cx="690603" cy="345169"/>
            </a:xfrm>
            <a:custGeom>
              <a:avLst/>
              <a:gdLst>
                <a:gd name="connsiteX0" fmla="*/ 0 w 690603"/>
                <a:gd name="connsiteY0" fmla="*/ 0 h 345169"/>
                <a:gd name="connsiteX1" fmla="*/ 690603 w 690603"/>
                <a:gd name="connsiteY1" fmla="*/ 0 h 345169"/>
                <a:gd name="connsiteX2" fmla="*/ 690603 w 690603"/>
                <a:gd name="connsiteY2" fmla="*/ 345169 h 345169"/>
                <a:gd name="connsiteX3" fmla="*/ 0 w 690603"/>
                <a:gd name="connsiteY3" fmla="*/ 345169 h 345169"/>
                <a:gd name="connsiteX4" fmla="*/ 0 w 690603"/>
                <a:gd name="connsiteY4" fmla="*/ 0 h 34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3" h="345169">
                  <a:moveTo>
                    <a:pt x="0" y="0"/>
                  </a:moveTo>
                  <a:lnTo>
                    <a:pt x="690603" y="0"/>
                  </a:lnTo>
                  <a:lnTo>
                    <a:pt x="690603" y="345169"/>
                  </a:lnTo>
                  <a:lnTo>
                    <a:pt x="0" y="345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800" kern="1200" dirty="0"/>
                <a:t>Load data</a:t>
              </a:r>
              <a:endParaRPr lang="en-US" sz="800" kern="1200" dirty="0"/>
            </a:p>
          </p:txBody>
        </p:sp>
        <p:sp>
          <p:nvSpPr>
            <p:cNvPr id="9" name="Shape 8">
              <a:extLst>
                <a:ext uri="{FF2B5EF4-FFF2-40B4-BE49-F238E27FC236}">
                  <a16:creationId xmlns:a16="http://schemas.microsoft.com/office/drawing/2014/main" id="{08FDA796-6900-4911-ACAF-33A8EC6BA3A7}"/>
                </a:ext>
              </a:extLst>
            </p:cNvPr>
            <p:cNvSpPr/>
            <p:nvPr/>
          </p:nvSpPr>
          <p:spPr>
            <a:xfrm>
              <a:off x="5305345" y="1430595"/>
              <a:ext cx="1237515" cy="1237623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FC73730-7DA4-45F7-BC86-EB26AEAE29C5}"/>
                </a:ext>
              </a:extLst>
            </p:cNvPr>
            <p:cNvSpPr/>
            <p:nvPr/>
          </p:nvSpPr>
          <p:spPr>
            <a:xfrm>
              <a:off x="5577176" y="1880344"/>
              <a:ext cx="690603" cy="345169"/>
            </a:xfrm>
            <a:custGeom>
              <a:avLst/>
              <a:gdLst>
                <a:gd name="connsiteX0" fmla="*/ 0 w 690603"/>
                <a:gd name="connsiteY0" fmla="*/ 0 h 345169"/>
                <a:gd name="connsiteX1" fmla="*/ 690603 w 690603"/>
                <a:gd name="connsiteY1" fmla="*/ 0 h 345169"/>
                <a:gd name="connsiteX2" fmla="*/ 690603 w 690603"/>
                <a:gd name="connsiteY2" fmla="*/ 345169 h 345169"/>
                <a:gd name="connsiteX3" fmla="*/ 0 w 690603"/>
                <a:gd name="connsiteY3" fmla="*/ 345169 h 345169"/>
                <a:gd name="connsiteX4" fmla="*/ 0 w 690603"/>
                <a:gd name="connsiteY4" fmla="*/ 0 h 34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3" h="345169">
                  <a:moveTo>
                    <a:pt x="0" y="0"/>
                  </a:moveTo>
                  <a:lnTo>
                    <a:pt x="690603" y="0"/>
                  </a:lnTo>
                  <a:lnTo>
                    <a:pt x="690603" y="345169"/>
                  </a:lnTo>
                  <a:lnTo>
                    <a:pt x="0" y="345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800" kern="1200" dirty="0"/>
                <a:t>Create a NumPy array</a:t>
              </a:r>
              <a:endParaRPr lang="en-US" sz="800" kern="1200" dirty="0"/>
            </a:p>
          </p:txBody>
        </p: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0F0DA462-0381-41D8-B46B-1B64BAA718F0}"/>
                </a:ext>
              </a:extLst>
            </p:cNvPr>
            <p:cNvSpPr/>
            <p:nvPr/>
          </p:nvSpPr>
          <p:spPr>
            <a:xfrm>
              <a:off x="5649138" y="2144775"/>
              <a:ext cx="1237515" cy="1237623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35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EF44AB-02B6-41D2-A1CE-A5705EBA2E04}"/>
                </a:ext>
              </a:extLst>
            </p:cNvPr>
            <p:cNvSpPr/>
            <p:nvPr/>
          </p:nvSpPr>
          <p:spPr>
            <a:xfrm>
              <a:off x="5922362" y="2592899"/>
              <a:ext cx="690603" cy="345169"/>
            </a:xfrm>
            <a:custGeom>
              <a:avLst/>
              <a:gdLst>
                <a:gd name="connsiteX0" fmla="*/ 0 w 690603"/>
                <a:gd name="connsiteY0" fmla="*/ 0 h 345169"/>
                <a:gd name="connsiteX1" fmla="*/ 690603 w 690603"/>
                <a:gd name="connsiteY1" fmla="*/ 0 h 345169"/>
                <a:gd name="connsiteX2" fmla="*/ 690603 w 690603"/>
                <a:gd name="connsiteY2" fmla="*/ 345169 h 345169"/>
                <a:gd name="connsiteX3" fmla="*/ 0 w 690603"/>
                <a:gd name="connsiteY3" fmla="*/ 345169 h 345169"/>
                <a:gd name="connsiteX4" fmla="*/ 0 w 690603"/>
                <a:gd name="connsiteY4" fmla="*/ 0 h 34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3" h="345169">
                  <a:moveTo>
                    <a:pt x="0" y="0"/>
                  </a:moveTo>
                  <a:lnTo>
                    <a:pt x="690603" y="0"/>
                  </a:lnTo>
                  <a:lnTo>
                    <a:pt x="690603" y="345169"/>
                  </a:lnTo>
                  <a:lnTo>
                    <a:pt x="0" y="345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800" kern="1200" dirty="0"/>
                <a:t>Split the data into training and testing sets</a:t>
              </a:r>
              <a:endParaRPr lang="en-US" sz="800" kern="1200" dirty="0"/>
            </a:p>
          </p:txBody>
        </p:sp>
        <p:sp>
          <p:nvSpPr>
            <p:cNvPr id="13" name="Shape 12">
              <a:extLst>
                <a:ext uri="{FF2B5EF4-FFF2-40B4-BE49-F238E27FC236}">
                  <a16:creationId xmlns:a16="http://schemas.microsoft.com/office/drawing/2014/main" id="{F8D37726-5AEE-4995-996A-4D0C2227B3FC}"/>
                </a:ext>
              </a:extLst>
            </p:cNvPr>
            <p:cNvSpPr/>
            <p:nvPr/>
          </p:nvSpPr>
          <p:spPr>
            <a:xfrm>
              <a:off x="5305345" y="2857330"/>
              <a:ext cx="1237515" cy="1237623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F4B9D0-EC0A-4EDF-B2BE-DBAFB09F17E7}"/>
                </a:ext>
              </a:extLst>
            </p:cNvPr>
            <p:cNvSpPr/>
            <p:nvPr/>
          </p:nvSpPr>
          <p:spPr>
            <a:xfrm>
              <a:off x="5577176" y="3305453"/>
              <a:ext cx="690603" cy="345169"/>
            </a:xfrm>
            <a:custGeom>
              <a:avLst/>
              <a:gdLst>
                <a:gd name="connsiteX0" fmla="*/ 0 w 690603"/>
                <a:gd name="connsiteY0" fmla="*/ 0 h 345169"/>
                <a:gd name="connsiteX1" fmla="*/ 690603 w 690603"/>
                <a:gd name="connsiteY1" fmla="*/ 0 h 345169"/>
                <a:gd name="connsiteX2" fmla="*/ 690603 w 690603"/>
                <a:gd name="connsiteY2" fmla="*/ 345169 h 345169"/>
                <a:gd name="connsiteX3" fmla="*/ 0 w 690603"/>
                <a:gd name="connsiteY3" fmla="*/ 345169 h 345169"/>
                <a:gd name="connsiteX4" fmla="*/ 0 w 690603"/>
                <a:gd name="connsiteY4" fmla="*/ 0 h 34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3" h="345169">
                  <a:moveTo>
                    <a:pt x="0" y="0"/>
                  </a:moveTo>
                  <a:lnTo>
                    <a:pt x="690603" y="0"/>
                  </a:lnTo>
                  <a:lnTo>
                    <a:pt x="690603" y="345169"/>
                  </a:lnTo>
                  <a:lnTo>
                    <a:pt x="0" y="345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800" kern="1200" dirty="0"/>
                <a:t>Create a logistic regression</a:t>
              </a:r>
              <a:endParaRPr lang="en-US" sz="800" kern="1200" dirty="0"/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D230D43D-65A7-42D2-877B-F69C84DA8F6B}"/>
                </a:ext>
              </a:extLst>
            </p:cNvPr>
            <p:cNvSpPr/>
            <p:nvPr/>
          </p:nvSpPr>
          <p:spPr>
            <a:xfrm>
              <a:off x="5649138" y="3568801"/>
              <a:ext cx="1237515" cy="1237623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35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91AE19-E29F-4088-9D43-A2810E8CD737}"/>
                </a:ext>
              </a:extLst>
            </p:cNvPr>
            <p:cNvSpPr/>
            <p:nvPr/>
          </p:nvSpPr>
          <p:spPr>
            <a:xfrm>
              <a:off x="5922362" y="4016924"/>
              <a:ext cx="690603" cy="345169"/>
            </a:xfrm>
            <a:custGeom>
              <a:avLst/>
              <a:gdLst>
                <a:gd name="connsiteX0" fmla="*/ 0 w 690603"/>
                <a:gd name="connsiteY0" fmla="*/ 0 h 345169"/>
                <a:gd name="connsiteX1" fmla="*/ 690603 w 690603"/>
                <a:gd name="connsiteY1" fmla="*/ 0 h 345169"/>
                <a:gd name="connsiteX2" fmla="*/ 690603 w 690603"/>
                <a:gd name="connsiteY2" fmla="*/ 345169 h 345169"/>
                <a:gd name="connsiteX3" fmla="*/ 0 w 690603"/>
                <a:gd name="connsiteY3" fmla="*/ 345169 h 345169"/>
                <a:gd name="connsiteX4" fmla="*/ 0 w 690603"/>
                <a:gd name="connsiteY4" fmla="*/ 0 h 34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3" h="345169">
                  <a:moveTo>
                    <a:pt x="0" y="0"/>
                  </a:moveTo>
                  <a:lnTo>
                    <a:pt x="690603" y="0"/>
                  </a:lnTo>
                  <a:lnTo>
                    <a:pt x="690603" y="345169"/>
                  </a:lnTo>
                  <a:lnTo>
                    <a:pt x="0" y="345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800" kern="1200" dirty="0"/>
                <a:t>Find the best parameters</a:t>
              </a:r>
              <a:endParaRPr lang="en-US" sz="800" kern="1200" dirty="0"/>
            </a:p>
          </p:txBody>
        </p:sp>
        <p:sp>
          <p:nvSpPr>
            <p:cNvPr id="17" name="Shape 16">
              <a:extLst>
                <a:ext uri="{FF2B5EF4-FFF2-40B4-BE49-F238E27FC236}">
                  <a16:creationId xmlns:a16="http://schemas.microsoft.com/office/drawing/2014/main" id="{3E9202F2-6D01-449D-A34F-93E534CA3DC5}"/>
                </a:ext>
              </a:extLst>
            </p:cNvPr>
            <p:cNvSpPr/>
            <p:nvPr/>
          </p:nvSpPr>
          <p:spPr>
            <a:xfrm>
              <a:off x="5305345" y="4281355"/>
              <a:ext cx="1237515" cy="1237623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0CED5F-43E9-4A85-81A6-0452A0D6DB97}"/>
                </a:ext>
              </a:extLst>
            </p:cNvPr>
            <p:cNvSpPr/>
            <p:nvPr/>
          </p:nvSpPr>
          <p:spPr>
            <a:xfrm>
              <a:off x="5577176" y="4729479"/>
              <a:ext cx="690603" cy="345169"/>
            </a:xfrm>
            <a:custGeom>
              <a:avLst/>
              <a:gdLst>
                <a:gd name="connsiteX0" fmla="*/ 0 w 690603"/>
                <a:gd name="connsiteY0" fmla="*/ 0 h 345169"/>
                <a:gd name="connsiteX1" fmla="*/ 690603 w 690603"/>
                <a:gd name="connsiteY1" fmla="*/ 0 h 345169"/>
                <a:gd name="connsiteX2" fmla="*/ 690603 w 690603"/>
                <a:gd name="connsiteY2" fmla="*/ 345169 h 345169"/>
                <a:gd name="connsiteX3" fmla="*/ 0 w 690603"/>
                <a:gd name="connsiteY3" fmla="*/ 345169 h 345169"/>
                <a:gd name="connsiteX4" fmla="*/ 0 w 690603"/>
                <a:gd name="connsiteY4" fmla="*/ 0 h 34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3" h="345169">
                  <a:moveTo>
                    <a:pt x="0" y="0"/>
                  </a:moveTo>
                  <a:lnTo>
                    <a:pt x="690603" y="0"/>
                  </a:lnTo>
                  <a:lnTo>
                    <a:pt x="690603" y="345169"/>
                  </a:lnTo>
                  <a:lnTo>
                    <a:pt x="0" y="345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800" kern="1200" dirty="0"/>
                <a:t>Find accuracy of each method</a:t>
              </a:r>
              <a:endParaRPr lang="en-US" sz="800" kern="1200" dirty="0"/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B2BD0578-4ACC-44AB-B59A-65CE2BB58672}"/>
                </a:ext>
              </a:extLst>
            </p:cNvPr>
            <p:cNvSpPr/>
            <p:nvPr/>
          </p:nvSpPr>
          <p:spPr>
            <a:xfrm>
              <a:off x="5737118" y="5074648"/>
              <a:ext cx="1063181" cy="1063684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1C58BA-0B53-4916-BE7D-860BCCECD0B7}"/>
                </a:ext>
              </a:extLst>
            </p:cNvPr>
            <p:cNvSpPr/>
            <p:nvPr/>
          </p:nvSpPr>
          <p:spPr>
            <a:xfrm>
              <a:off x="5922362" y="5442034"/>
              <a:ext cx="690603" cy="345169"/>
            </a:xfrm>
            <a:custGeom>
              <a:avLst/>
              <a:gdLst>
                <a:gd name="connsiteX0" fmla="*/ 0 w 690603"/>
                <a:gd name="connsiteY0" fmla="*/ 0 h 345169"/>
                <a:gd name="connsiteX1" fmla="*/ 690603 w 690603"/>
                <a:gd name="connsiteY1" fmla="*/ 0 h 345169"/>
                <a:gd name="connsiteX2" fmla="*/ 690603 w 690603"/>
                <a:gd name="connsiteY2" fmla="*/ 345169 h 345169"/>
                <a:gd name="connsiteX3" fmla="*/ 0 w 690603"/>
                <a:gd name="connsiteY3" fmla="*/ 345169 h 345169"/>
                <a:gd name="connsiteX4" fmla="*/ 0 w 690603"/>
                <a:gd name="connsiteY4" fmla="*/ 0 h 34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3" h="345169">
                  <a:moveTo>
                    <a:pt x="0" y="0"/>
                  </a:moveTo>
                  <a:lnTo>
                    <a:pt x="690603" y="0"/>
                  </a:lnTo>
                  <a:lnTo>
                    <a:pt x="690603" y="345169"/>
                  </a:lnTo>
                  <a:lnTo>
                    <a:pt x="0" y="345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800" kern="1200" dirty="0"/>
                <a:t>Find the most accurate method</a:t>
              </a:r>
              <a:endParaRPr lang="en-US" sz="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4364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800" dirty="0">
                <a:solidFill>
                  <a:schemeClr val="tx1"/>
                </a:solidFill>
              </a:rPr>
              <a:t>Accuracy of </a:t>
            </a:r>
            <a:r>
              <a:rPr lang="en-GB" sz="2800" dirty="0" err="1">
                <a:solidFill>
                  <a:schemeClr val="tx1"/>
                </a:solidFill>
              </a:rPr>
              <a:t>logreg_cv</a:t>
            </a:r>
            <a:r>
              <a:rPr lang="en-GB" sz="2800" dirty="0">
                <a:solidFill>
                  <a:schemeClr val="tx1"/>
                </a:solidFill>
              </a:rPr>
              <a:t> was 0.8464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Accuracy of </a:t>
            </a:r>
            <a:r>
              <a:rPr lang="en-GB" sz="2800" dirty="0" err="1">
                <a:solidFill>
                  <a:schemeClr val="tx1"/>
                </a:solidFill>
              </a:rPr>
              <a:t>svm_cv</a:t>
            </a:r>
            <a:r>
              <a:rPr lang="en-GB" sz="2800" dirty="0">
                <a:solidFill>
                  <a:schemeClr val="tx1"/>
                </a:solidFill>
              </a:rPr>
              <a:t> was 0.8482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Accuracy of </a:t>
            </a:r>
            <a:r>
              <a:rPr lang="en-GB" sz="2800" dirty="0" err="1">
                <a:solidFill>
                  <a:schemeClr val="tx1"/>
                </a:solidFill>
              </a:rPr>
              <a:t>tree_cv</a:t>
            </a:r>
            <a:r>
              <a:rPr lang="en-GB" sz="2800" dirty="0">
                <a:solidFill>
                  <a:schemeClr val="tx1"/>
                </a:solidFill>
              </a:rPr>
              <a:t> was 0.8767 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Accuracy of </a:t>
            </a:r>
            <a:r>
              <a:rPr lang="en-GB" sz="2800" dirty="0" err="1">
                <a:solidFill>
                  <a:schemeClr val="tx1"/>
                </a:solidFill>
              </a:rPr>
              <a:t>knn_cv</a:t>
            </a:r>
            <a:r>
              <a:rPr lang="en-GB" sz="2800" dirty="0">
                <a:solidFill>
                  <a:schemeClr val="tx1"/>
                </a:solidFill>
              </a:rPr>
              <a:t> was 0.8482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Therefore the best performing method is </a:t>
            </a:r>
            <a:r>
              <a:rPr lang="en-GB" sz="2800" dirty="0" err="1">
                <a:solidFill>
                  <a:schemeClr val="tx1"/>
                </a:solidFill>
              </a:rPr>
              <a:t>tree_cv</a:t>
            </a:r>
            <a:endParaRPr lang="en-GB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https://github.com/Monadie-byte/Assignment/blob/main/SpaceX_Machine%20Learning%20Prediction_Part_5.ipynb</a:t>
            </a:r>
            <a:endParaRPr lang="en-US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84355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relationship between the flight number and the launch site in accordance with their class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7892D-6C20-4D7F-977E-CBF51993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97" y="3329861"/>
            <a:ext cx="10740327" cy="20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019" y="1639551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relationship between the payload mass and the launch site.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76AE3-16CB-4336-A607-1457357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1" y="2590243"/>
            <a:ext cx="11119945" cy="20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3830" y="1523206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relationship between the success rate and the orbit type.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6C162-2D4F-447C-9775-A1B256CA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30" y="1952008"/>
            <a:ext cx="5969559" cy="447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relationship between the flight number and the orbit type.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342A5-10F3-4546-9D2F-68DE8E0E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16" y="2454530"/>
            <a:ext cx="11421990" cy="21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2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relationship between the payload mass and the orbit type.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3ECD5-17FE-452C-A01E-5B7BAFFC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2393237"/>
            <a:ext cx="10983310" cy="20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07605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line chart shows the launch success yearly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2D3C4-007E-4152-B565-FA944305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894" y="2067201"/>
            <a:ext cx="5679719" cy="395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26627"/>
            <a:ext cx="8124137" cy="30147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rgbClr val="0B49CB"/>
                </a:solidFill>
                <a:latin typeface="Abadi" panose="020B0604020104020204" pitchFamily="34" charset="0"/>
              </a:rPr>
              <a:t>The methodologies used in this project included Data Collection, Data Wrangling, Data Analysis and Data Visualization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rgbClr val="0B49CB"/>
                </a:solidFill>
                <a:latin typeface="Abadi" panose="020B0604020104020204" pitchFamily="34" charset="0"/>
              </a:rPr>
              <a:t>Successful and unsuccessful Falcon 9 landing, causes of failures and the regions where the landings happened. Factors that the launch success rate depends on and determining the cost of a launch using the records of payload carried. Predicting the success of a landing.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AFA7F-F582-47C3-A882-142E068CF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3" y="1391072"/>
            <a:ext cx="8377753" cy="46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E794B-3472-4F52-B1CC-DDCFF8F5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86" y="1491222"/>
            <a:ext cx="9388440" cy="48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73FAC-CFEC-4FDC-8E51-D1C3D88A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436029"/>
            <a:ext cx="9312166" cy="51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9" y="1530026"/>
            <a:ext cx="8895052" cy="416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GB" sz="1600" dirty="0">
                <a:latin typeface="Abadi" panose="020B0604020104020204" pitchFamily="34" charset="0"/>
              </a:rPr>
              <a:t>This capstone project aims to predict whether the Falcon 9 first stage will land successfully, which helps estimate launch costs. SpaceX's ability to reuse the first stage lowers the cost of its $62 million launches, compared to competitors' $165 million. Predicting successful landings can assist in competitive bidding against SpaceX.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GB" sz="1600" dirty="0">
                <a:solidFill>
                  <a:srgbClr val="0B49CB"/>
                </a:solidFill>
                <a:latin typeface="Abadi" panose="020B0604020104020204" pitchFamily="34" charset="0"/>
              </a:rPr>
              <a:t>Factors that the success rate depends on and the cost of a launch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GB" sz="1600" dirty="0">
                <a:solidFill>
                  <a:srgbClr val="0B49CB"/>
                </a:solidFill>
                <a:latin typeface="Abadi" panose="020B0604020104020204" pitchFamily="34" charset="0"/>
              </a:rPr>
              <a:t>Selecting a machine learning model to predict the success of a launch and its cost.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GB" sz="1600" dirty="0">
                <a:solidFill>
                  <a:srgbClr val="0B49CB"/>
                </a:solidFill>
                <a:latin typeface="Abadi" panose="020B0604020104020204" pitchFamily="34" charset="0"/>
              </a:rPr>
              <a:t>Accuracy of the machine learning model.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6C039-1CBB-4CDE-8923-FD7440EFC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1817608"/>
            <a:ext cx="351521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0783F-E044-4166-897D-FD2E7C26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71" y="1669939"/>
            <a:ext cx="5718609" cy="45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accurate model is the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tree_cv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Tjis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can be used to predict the success rate and costs of launches.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thiss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is not 100% accurate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Falcon 9 historical launch records from a Wikipedia page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titled ‘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List of Falcon 9 and Falcon Heavy launches’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 was obtained by 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xploratory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 Analysis (EDA) was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perfomed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find some patterns in the data and to determine what would be label for training supervised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reating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machine learning pipelines for predictions.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1010509" cy="4834255"/>
          </a:xfrm>
          <a:prstGeom prst="rect">
            <a:avLst/>
          </a:prstGeom>
        </p:spPr>
        <p:txBody>
          <a:bodyPr/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regarding the launches of the Falcon 9 was obtained from a Wikipedia page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hlinkClick r:id="rId3"/>
              </a:rPr>
              <a:t>https://en.wikipedia.org/wiki/List_of_Falcon_9_and_Falcon_Heavy_launches</a:t>
            </a:r>
            <a:endParaRPr lang="en-US" sz="2200" dirty="0"/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records are stored in a HTML table as shown below,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from the web page was obtained by web scraping using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parse the table and convert it into a pandas data 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757AF-D462-4375-A9F2-0F276F824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518" y="3429000"/>
            <a:ext cx="4216585" cy="18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5D850-BD63-4188-8C06-62F6FE287712}"/>
              </a:ext>
            </a:extLst>
          </p:cNvPr>
          <p:cNvSpPr txBox="1"/>
          <p:nvPr/>
        </p:nvSpPr>
        <p:spPr>
          <a:xfrm>
            <a:off x="6510475" y="1467949"/>
            <a:ext cx="496022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  <a:hlinkClick r:id="rId4"/>
              </a:rPr>
              <a:t>https://github.com/Monadie-byte/Assignment/blob/main/jupyter-labs-spacex-data-collection-api.ipynb</a:t>
            </a:r>
            <a:endParaRPr lang="en-US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Abadi" panose="020B06040201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R</a:t>
            </a:r>
            <a:r>
              <a:rPr lang="en-US" sz="2000" dirty="0" err="1">
                <a:latin typeface="Abadi" panose="020B0604020104020204" pitchFamily="34" charset="0"/>
              </a:rPr>
              <a:t>equest</a:t>
            </a:r>
            <a:r>
              <a:rPr lang="en-US" sz="2000" dirty="0">
                <a:latin typeface="Abadi" panose="020B0604020104020204" pitchFamily="34" charset="0"/>
              </a:rPr>
              <a:t> rocket launch data from SpaceX API: </a:t>
            </a:r>
            <a:r>
              <a:rPr lang="en-US" sz="2000" dirty="0">
                <a:solidFill>
                  <a:srgbClr val="0948CB"/>
                </a:solidFill>
                <a:latin typeface="Abadi" panose="020B0604020104020204" pitchFamily="34" charset="0"/>
              </a:rPr>
              <a:t>response = </a:t>
            </a:r>
            <a:r>
              <a:rPr lang="en-US" sz="2000" dirty="0" err="1">
                <a:solidFill>
                  <a:srgbClr val="0948CB"/>
                </a:solidFill>
                <a:latin typeface="Abadi" panose="020B0604020104020204" pitchFamily="34" charset="0"/>
              </a:rPr>
              <a:t>requests.get</a:t>
            </a:r>
            <a:r>
              <a:rPr lang="en-US" sz="2000" dirty="0">
                <a:solidFill>
                  <a:srgbClr val="0948CB"/>
                </a:solidFill>
                <a:latin typeface="Abadi" panose="020B0604020104020204" pitchFamily="34" charset="0"/>
              </a:rPr>
              <a:t>(</a:t>
            </a:r>
            <a:r>
              <a:rPr lang="en-US" sz="2000" dirty="0" err="1">
                <a:solidFill>
                  <a:srgbClr val="0948CB"/>
                </a:solidFill>
                <a:latin typeface="Abadi" panose="020B0604020104020204" pitchFamily="34" charset="0"/>
              </a:rPr>
              <a:t>spacex_url</a:t>
            </a:r>
            <a:r>
              <a:rPr lang="en-US" sz="2000" dirty="0">
                <a:solidFill>
                  <a:srgbClr val="0948CB"/>
                </a:solidFill>
                <a:latin typeface="Abadi" panose="020B0604020104020204" pitchFamily="34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Decode the response as a Json using .json() and turn it into a pandas </a:t>
            </a:r>
            <a:r>
              <a:rPr lang="en-GB" sz="2000" dirty="0" err="1">
                <a:latin typeface="Abadi" panose="020B0604020104020204" pitchFamily="34" charset="0"/>
              </a:rPr>
              <a:t>dataframe</a:t>
            </a:r>
            <a:r>
              <a:rPr lang="en-GB" sz="2000" dirty="0">
                <a:latin typeface="Abadi" panose="020B0604020104020204" pitchFamily="34" charset="0"/>
              </a:rPr>
              <a:t>: </a:t>
            </a:r>
            <a:r>
              <a:rPr lang="en-GB" sz="2000" dirty="0">
                <a:solidFill>
                  <a:srgbClr val="0948CB"/>
                </a:solidFill>
                <a:latin typeface="Abadi" panose="020B0604020104020204" pitchFamily="34" charset="0"/>
              </a:rPr>
              <a:t>data = </a:t>
            </a:r>
            <a:r>
              <a:rPr lang="en-GB" sz="2000" dirty="0" err="1">
                <a:solidFill>
                  <a:srgbClr val="0948CB"/>
                </a:solidFill>
                <a:latin typeface="Abadi" panose="020B0604020104020204" pitchFamily="34" charset="0"/>
              </a:rPr>
              <a:t>pd.json_normalize</a:t>
            </a:r>
            <a:r>
              <a:rPr lang="en-GB" sz="2000" dirty="0">
                <a:solidFill>
                  <a:srgbClr val="0948CB"/>
                </a:solidFill>
                <a:latin typeface="Abadi" panose="020B0604020104020204" pitchFamily="34" charset="0"/>
              </a:rPr>
              <a:t>(</a:t>
            </a:r>
            <a:r>
              <a:rPr lang="en-GB" sz="2000" dirty="0" err="1">
                <a:solidFill>
                  <a:srgbClr val="0948CB"/>
                </a:solidFill>
                <a:latin typeface="Abadi" panose="020B0604020104020204" pitchFamily="34" charset="0"/>
              </a:rPr>
              <a:t>response.json</a:t>
            </a:r>
            <a:r>
              <a:rPr lang="en-GB" sz="2000" dirty="0">
                <a:solidFill>
                  <a:srgbClr val="0948CB"/>
                </a:solidFill>
                <a:latin typeface="Abadi" panose="020B0604020104020204" pitchFamily="34" charset="0"/>
              </a:rPr>
              <a:t>())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Use API to get information about launches using IDs.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Filter the </a:t>
            </a:r>
            <a:r>
              <a:rPr lang="en-GB" sz="2000" dirty="0" err="1">
                <a:latin typeface="Abadi" panose="020B0604020104020204" pitchFamily="34" charset="0"/>
              </a:rPr>
              <a:t>dataframe</a:t>
            </a:r>
            <a:endParaRPr lang="en-GB" sz="2000" dirty="0">
              <a:latin typeface="Abadi" panose="020B06040201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Deal with missing values using ,replace() and .mean()</a:t>
            </a:r>
            <a:endParaRPr lang="en-US" sz="2000" dirty="0">
              <a:latin typeface="Abadi" panose="020B060402010402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2D67AB-733E-4961-82B7-D8961191D7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275178"/>
              </p:ext>
            </p:extLst>
          </p:nvPr>
        </p:nvGraphicFramePr>
        <p:xfrm>
          <a:off x="770011" y="1856651"/>
          <a:ext cx="5460999" cy="405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5565A0-68C0-444B-BF8B-352AC52DC0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22046"/>
              </p:ext>
            </p:extLst>
          </p:nvPr>
        </p:nvGraphicFramePr>
        <p:xfrm>
          <a:off x="5206507" y="1919557"/>
          <a:ext cx="6868510" cy="4507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81E04B7-5E05-4C5A-B4E9-DF2E01C99CE4}"/>
              </a:ext>
            </a:extLst>
          </p:cNvPr>
          <p:cNvSpPr txBox="1">
            <a:spLocks/>
          </p:cNvSpPr>
          <p:nvPr/>
        </p:nvSpPr>
        <p:spPr>
          <a:xfrm>
            <a:off x="918121" y="1799648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the HTML page from the URL and get a response object: </a:t>
            </a:r>
            <a:r>
              <a:rPr lang="en-GB" sz="2200" dirty="0">
                <a:solidFill>
                  <a:srgbClr val="0948CB"/>
                </a:solidFill>
                <a:latin typeface="Abadi"/>
              </a:rPr>
              <a:t>response = </a:t>
            </a:r>
            <a:r>
              <a:rPr lang="en-GB" sz="2200" dirty="0" err="1">
                <a:solidFill>
                  <a:srgbClr val="0948CB"/>
                </a:solidFill>
                <a:latin typeface="Abadi"/>
              </a:rPr>
              <a:t>requests.get</a:t>
            </a:r>
            <a:r>
              <a:rPr lang="en-GB" sz="2200" dirty="0">
                <a:solidFill>
                  <a:srgbClr val="0948CB"/>
                </a:solidFill>
                <a:latin typeface="Abadi"/>
              </a:rPr>
              <a:t>(</a:t>
            </a:r>
            <a:r>
              <a:rPr lang="en-GB" sz="2200" dirty="0" err="1">
                <a:solidFill>
                  <a:srgbClr val="0948CB"/>
                </a:solidFill>
                <a:latin typeface="Abadi"/>
              </a:rPr>
              <a:t>static_url</a:t>
            </a:r>
            <a:r>
              <a:rPr lang="en-GB" sz="2200" dirty="0">
                <a:solidFill>
                  <a:srgbClr val="0948CB"/>
                </a:solidFill>
                <a:latin typeface="Abadi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from the HTML response: </a:t>
            </a:r>
            <a:r>
              <a:rPr lang="en-GB" sz="2200" dirty="0">
                <a:solidFill>
                  <a:srgbClr val="0948CB"/>
                </a:solidFill>
                <a:latin typeface="Abadi"/>
              </a:rPr>
              <a:t>soup =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GB" sz="2200" dirty="0" err="1">
                <a:solidFill>
                  <a:srgbClr val="0948CB"/>
                </a:solidFill>
                <a:latin typeface="Abadi"/>
              </a:rPr>
              <a:t>BeautifulSoup</a:t>
            </a:r>
            <a:r>
              <a:rPr lang="en-GB" sz="2200" dirty="0">
                <a:solidFill>
                  <a:srgbClr val="0948CB"/>
                </a:solidFill>
                <a:latin typeface="Abadi"/>
              </a:rPr>
              <a:t>(</a:t>
            </a:r>
            <a:r>
              <a:rPr lang="en-GB" sz="2200" dirty="0" err="1">
                <a:solidFill>
                  <a:srgbClr val="0948CB"/>
                </a:solidFill>
                <a:latin typeface="Abadi"/>
              </a:rPr>
              <a:t>response.text</a:t>
            </a:r>
            <a:r>
              <a:rPr lang="en-GB" sz="2200" dirty="0">
                <a:solidFill>
                  <a:srgbClr val="0948CB"/>
                </a:solidFill>
                <a:latin typeface="Abadi"/>
              </a:rPr>
              <a:t>, '</a:t>
            </a:r>
            <a:r>
              <a:rPr lang="en-GB" sz="2200" dirty="0" err="1">
                <a:solidFill>
                  <a:srgbClr val="0948CB"/>
                </a:solidFill>
                <a:latin typeface="Abadi"/>
              </a:rPr>
              <a:t>html.parser</a:t>
            </a:r>
            <a:r>
              <a:rPr lang="en-GB" sz="2200" dirty="0">
                <a:solidFill>
                  <a:srgbClr val="0948CB"/>
                </a:solidFill>
                <a:latin typeface="Abadi"/>
              </a:rPr>
              <a:t>')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data and record values in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launch_dict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then create a data frame from it.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Export it to a 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https://github.com/Monadie-byte/Assignment/blob/main/jupyter-labs-webscraping.ipynb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2060</Words>
  <Application>Microsoft Office PowerPoint</Application>
  <PresentationFormat>Widescreen</PresentationFormat>
  <Paragraphs>269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HP</cp:lastModifiedBy>
  <cp:revision>214</cp:revision>
  <dcterms:created xsi:type="dcterms:W3CDTF">2021-04-29T18:58:34Z</dcterms:created>
  <dcterms:modified xsi:type="dcterms:W3CDTF">2025-04-24T08:48:01Z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